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80" r:id="rId3"/>
    <p:sldMasterId id="2147483696" r:id="rId4"/>
    <p:sldMasterId id="2147483711" r:id="rId5"/>
    <p:sldMasterId id="2147483725" r:id="rId6"/>
    <p:sldMasterId id="2147483740" r:id="rId7"/>
    <p:sldMasterId id="2147483755" r:id="rId8"/>
    <p:sldMasterId id="2147483776" r:id="rId9"/>
    <p:sldMasterId id="2147483790" r:id="rId10"/>
  </p:sldMasterIdLst>
  <p:notesMasterIdLst>
    <p:notesMasterId r:id="rId32"/>
  </p:notesMasterIdLst>
  <p:sldIdLst>
    <p:sldId id="256" r:id="rId11"/>
    <p:sldId id="309" r:id="rId12"/>
    <p:sldId id="281" r:id="rId13"/>
    <p:sldId id="257" r:id="rId14"/>
    <p:sldId id="295" r:id="rId15"/>
    <p:sldId id="282" r:id="rId16"/>
    <p:sldId id="296" r:id="rId17"/>
    <p:sldId id="297" r:id="rId18"/>
    <p:sldId id="298" r:id="rId19"/>
    <p:sldId id="299" r:id="rId20"/>
    <p:sldId id="310" r:id="rId21"/>
    <p:sldId id="300" r:id="rId22"/>
    <p:sldId id="301" r:id="rId23"/>
    <p:sldId id="305" r:id="rId24"/>
    <p:sldId id="303" r:id="rId25"/>
    <p:sldId id="304" r:id="rId26"/>
    <p:sldId id="283" r:id="rId27"/>
    <p:sldId id="307" r:id="rId28"/>
    <p:sldId id="284" r:id="rId29"/>
    <p:sldId id="280" r:id="rId30"/>
    <p:sldId id="290" r:id="rId31"/>
  </p:sldIdLst>
  <p:sldSz cx="10693400" cy="7556500"/>
  <p:notesSz cx="10234613" cy="7104063"/>
  <p:defaultTextStyle>
    <a:defPPr>
      <a:defRPr lang="zh-TW"/>
    </a:defPPr>
    <a:lvl1pPr marL="0" algn="l" defTabSz="9115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778" algn="l" defTabSz="9115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555" algn="l" defTabSz="9115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335" algn="l" defTabSz="9115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3114" algn="l" defTabSz="9115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8892" algn="l" defTabSz="9115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4671" algn="l" defTabSz="9115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0453" algn="l" defTabSz="9115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6231" algn="l" defTabSz="9115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>
        <p:scale>
          <a:sx n="68" d="100"/>
          <a:sy n="68" d="100"/>
        </p:scale>
        <p:origin x="-1146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5101" cy="355203"/>
          </a:xfrm>
          <a:prstGeom prst="rect">
            <a:avLst/>
          </a:prstGeom>
        </p:spPr>
        <p:txBody>
          <a:bodyPr vert="horz" lIns="86868" tIns="43434" rIns="86868" bIns="43434" rtlCol="0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797994" y="1"/>
            <a:ext cx="4433581" cy="355203"/>
          </a:xfrm>
          <a:prstGeom prst="rect">
            <a:avLst/>
          </a:prstGeom>
        </p:spPr>
        <p:txBody>
          <a:bodyPr vert="horz" lIns="86868" tIns="43434" rIns="86868" bIns="43434" rtlCol="0"/>
          <a:lstStyle>
            <a:lvl1pPr algn="r">
              <a:defRPr sz="1100"/>
            </a:lvl1pPr>
          </a:lstStyle>
          <a:p>
            <a:fld id="{A0643B8D-1D13-4E74-8A96-325D115DFB65}" type="datetimeFigureOut">
              <a:rPr lang="zh-TW" altLang="en-US" smtClean="0"/>
              <a:t>2018/11/22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32150" y="533400"/>
            <a:ext cx="3770313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868" tIns="43434" rIns="86868" bIns="4343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024069" y="3374431"/>
            <a:ext cx="8186475" cy="3196828"/>
          </a:xfrm>
          <a:prstGeom prst="rect">
            <a:avLst/>
          </a:prstGeom>
        </p:spPr>
        <p:txBody>
          <a:bodyPr vert="horz" lIns="86868" tIns="43434" rIns="86868" bIns="43434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747368"/>
            <a:ext cx="4435101" cy="355203"/>
          </a:xfrm>
          <a:prstGeom prst="rect">
            <a:avLst/>
          </a:prstGeom>
        </p:spPr>
        <p:txBody>
          <a:bodyPr vert="horz" lIns="86868" tIns="43434" rIns="86868" bIns="43434" rtlCol="0" anchor="b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797994" y="6747368"/>
            <a:ext cx="4433581" cy="355203"/>
          </a:xfrm>
          <a:prstGeom prst="rect">
            <a:avLst/>
          </a:prstGeom>
        </p:spPr>
        <p:txBody>
          <a:bodyPr vert="horz" lIns="86868" tIns="43434" rIns="86868" bIns="43434" rtlCol="0" anchor="b"/>
          <a:lstStyle>
            <a:lvl1pPr algn="r">
              <a:defRPr sz="1100"/>
            </a:lvl1pPr>
          </a:lstStyle>
          <a:p>
            <a:fld id="{1E55825D-DDF2-476F-99C7-A9C9E354C6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854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5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5778" algn="l" defTabSz="9115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1555" algn="l" defTabSz="9115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67335" algn="l" defTabSz="9115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3114" algn="l" defTabSz="9115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78892" algn="l" defTabSz="9115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34671" algn="l" defTabSz="9115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0453" algn="l" defTabSz="9115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46231" algn="l" defTabSz="9115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32150" y="533400"/>
            <a:ext cx="3770313" cy="2663825"/>
          </a:xfrm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051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05803" indent="-271463" algn="l" defTabSz="93051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085850" indent="-217170" algn="l" defTabSz="93051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520190" indent="-217170" algn="l" defTabSz="93051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1954530" indent="-217170" algn="l" defTabSz="93051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388870" indent="-217170" defTabSz="930514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823210" indent="-217170" defTabSz="930514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257550" indent="-217170" defTabSz="930514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691890" indent="-217170" defTabSz="930514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BD50DDC-43D6-442F-8AB0-2F6F54086291}" type="slidenum">
              <a:rPr lang="en-US" altLang="zh-TW">
                <a:solidFill>
                  <a:prstClr val="black"/>
                </a:solidFill>
                <a:ea typeface="Arial Unicode MS" pitchFamily="34" charset="-12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zh-TW">
              <a:solidFill>
                <a:prstClr val="black"/>
              </a:solidFill>
              <a:ea typeface="Arial Unicode MS" pitchFamily="34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32150" y="533400"/>
            <a:ext cx="3770313" cy="2663825"/>
          </a:xfrm>
          <a:ln/>
        </p:spPr>
      </p:sp>
      <p:sp>
        <p:nvSpPr>
          <p:cNvPr id="92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8771">
              <a:defRPr kumimoji="1" sz="2100">
                <a:solidFill>
                  <a:schemeClr val="tx1"/>
                </a:solidFill>
                <a:latin typeface="Arial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651386" indent="-250533" defTabSz="858771">
              <a:defRPr kumimoji="1" sz="2100">
                <a:solidFill>
                  <a:schemeClr val="tx1"/>
                </a:solidFill>
                <a:latin typeface="Arial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002131" indent="-200426" defTabSz="858771">
              <a:defRPr kumimoji="1" sz="2100">
                <a:solidFill>
                  <a:schemeClr val="tx1"/>
                </a:solidFill>
                <a:latin typeface="Arial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402984" indent="-200426" defTabSz="858771">
              <a:defRPr kumimoji="1" sz="2100">
                <a:solidFill>
                  <a:schemeClr val="tx1"/>
                </a:solidFill>
                <a:latin typeface="Arial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1803835" indent="-200426" defTabSz="858771">
              <a:defRPr kumimoji="1" sz="2100">
                <a:solidFill>
                  <a:schemeClr val="tx1"/>
                </a:solidFill>
                <a:latin typeface="Arial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204688" indent="-200426" defTabSz="85877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605540" indent="-200426" defTabSz="85877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006393" indent="-200426" defTabSz="85877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407245" indent="-200426" defTabSz="85877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233941FD-3232-47EA-9BE2-FFB4F351BDD7}" type="slidenum">
              <a:rPr lang="en-US" altLang="zh-TW" sz="10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</a:rPr>
              <a:pPr/>
              <a:t>18</a:t>
            </a:fld>
            <a:endParaRPr lang="en-US" altLang="zh-TW" sz="1000">
              <a:solidFill>
                <a:prstClr val="black"/>
              </a:solidFill>
              <a:latin typeface="Times New Roman" pitchFamily="18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98591" y="2612675"/>
            <a:ext cx="4026408" cy="3770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15567" y="1289846"/>
            <a:ext cx="8351520" cy="64135"/>
          </a:xfrm>
          <a:custGeom>
            <a:avLst/>
            <a:gdLst/>
            <a:ahLst/>
            <a:cxnLst/>
            <a:rect l="l" t="t" r="r" b="b"/>
            <a:pathLst>
              <a:path w="8351520" h="64134">
                <a:moveTo>
                  <a:pt x="0" y="0"/>
                </a:moveTo>
                <a:lnTo>
                  <a:pt x="0" y="57912"/>
                </a:lnTo>
                <a:lnTo>
                  <a:pt x="8351520" y="64008"/>
                </a:lnTo>
                <a:lnTo>
                  <a:pt x="8351520" y="6096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95632" y="2644171"/>
            <a:ext cx="750214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 u="heavy">
                <a:solidFill>
                  <a:srgbClr val="1818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02005" y="2182989"/>
            <a:ext cx="4455583" cy="4533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3" y="2182989"/>
            <a:ext cx="4455583" cy="4533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8ADA7-4B88-49AB-A59A-41A81226BF7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781418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7042D-3750-40F1-B9C1-336F64EEDC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20281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F6A66-0B4B-4987-B482-96E4FF617C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90342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0861"/>
            <a:ext cx="3518055" cy="128040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0861"/>
            <a:ext cx="5977908" cy="64492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1268"/>
            <a:ext cx="3518055" cy="5168856"/>
          </a:xfrm>
        </p:spPr>
        <p:txBody>
          <a:bodyPr/>
          <a:lstStyle>
            <a:lvl1pPr marL="0" indent="0">
              <a:buNone/>
              <a:defRPr sz="16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6A8D9-950D-416C-A64A-FD33FDAC0E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21175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89550"/>
            <a:ext cx="6416040" cy="62446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187"/>
            <a:ext cx="6416040" cy="4533900"/>
          </a:xfrm>
        </p:spPr>
        <p:txBody>
          <a:bodyPr/>
          <a:lstStyle>
            <a:lvl1pPr marL="0" indent="0">
              <a:buNone/>
              <a:defRPr sz="3600"/>
            </a:lvl1pPr>
            <a:lvl2pPr marL="521391" indent="0">
              <a:buNone/>
              <a:defRPr sz="3200"/>
            </a:lvl2pPr>
            <a:lvl3pPr marL="1042782" indent="0">
              <a:buNone/>
              <a:defRPr sz="2700"/>
            </a:lvl3pPr>
            <a:lvl4pPr marL="1564173" indent="0">
              <a:buNone/>
              <a:defRPr sz="2300"/>
            </a:lvl4pPr>
            <a:lvl5pPr marL="2085564" indent="0">
              <a:buNone/>
              <a:defRPr sz="2300"/>
            </a:lvl5pPr>
            <a:lvl6pPr marL="2606954" indent="0">
              <a:buNone/>
              <a:defRPr sz="2300"/>
            </a:lvl6pPr>
            <a:lvl7pPr marL="3128345" indent="0">
              <a:buNone/>
              <a:defRPr sz="2300"/>
            </a:lvl7pPr>
            <a:lvl8pPr marL="3649736" indent="0">
              <a:buNone/>
              <a:defRPr sz="2300"/>
            </a:lvl8pPr>
            <a:lvl9pPr marL="4171127" indent="0">
              <a:buNone/>
              <a:defRPr sz="23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4011"/>
            <a:ext cx="6416040" cy="886839"/>
          </a:xfrm>
        </p:spPr>
        <p:txBody>
          <a:bodyPr/>
          <a:lstStyle>
            <a:lvl1pPr marL="0" indent="0">
              <a:buNone/>
              <a:defRPr sz="16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E79D5-12B1-4146-BC88-7E3CEAD223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91166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F9663-371B-4C82-814E-D87E0B02B8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78708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619047" y="671689"/>
            <a:ext cx="2272348" cy="6045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02005" y="671689"/>
            <a:ext cx="6638819" cy="6045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ED561-D878-4CBD-A994-5F8A0D139E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53377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005" y="671689"/>
            <a:ext cx="9089390" cy="12594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802005" y="2182989"/>
            <a:ext cx="9089390" cy="45339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F9C2B-64BF-4E2D-B861-6A57092B7E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07543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005" y="671689"/>
            <a:ext cx="9089390" cy="12594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802005" y="2182989"/>
            <a:ext cx="9089390" cy="45339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58E21-55ED-4FD2-A69C-67EA2EA8DE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68968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98591" y="2612645"/>
            <a:ext cx="4026408" cy="3770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044"/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115567" y="1289815"/>
            <a:ext cx="8351520" cy="64135"/>
          </a:xfrm>
          <a:custGeom>
            <a:avLst/>
            <a:gdLst/>
            <a:ahLst/>
            <a:cxnLst/>
            <a:rect l="l" t="t" r="r" b="b"/>
            <a:pathLst>
              <a:path w="8351520" h="64134">
                <a:moveTo>
                  <a:pt x="0" y="0"/>
                </a:moveTo>
                <a:lnTo>
                  <a:pt x="0" y="57912"/>
                </a:lnTo>
                <a:lnTo>
                  <a:pt x="8351520" y="64008"/>
                </a:lnTo>
                <a:lnTo>
                  <a:pt x="8351520" y="6096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91404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95631" y="2644140"/>
            <a:ext cx="750214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 u="heavy">
                <a:solidFill>
                  <a:srgbClr val="1818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354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1944" y="658877"/>
            <a:ext cx="5509514" cy="553998"/>
          </a:xfrm>
        </p:spPr>
        <p:txBody>
          <a:bodyPr lIns="0" tIns="0" rIns="0" bIns="0"/>
          <a:lstStyle>
            <a:lvl1pPr>
              <a:defRPr sz="3600" b="1" i="0">
                <a:solidFill>
                  <a:srgbClr val="000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7228" y="1849629"/>
            <a:ext cx="8298941" cy="215444"/>
          </a:xfrm>
        </p:spPr>
        <p:txBody>
          <a:bodyPr lIns="0" tIns="0" rIns="0" bIns="0"/>
          <a:lstStyle>
            <a:lvl1pPr>
              <a:defRPr sz="1400" b="1" i="0">
                <a:solidFill>
                  <a:srgbClr val="15155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8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611"/>
            <a:ext cx="9624060" cy="125941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1472"/>
            <a:ext cx="4724775" cy="70492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773" indent="0">
              <a:buNone/>
              <a:defRPr sz="2300" b="1"/>
            </a:lvl2pPr>
            <a:lvl3pPr marL="1039534" indent="0">
              <a:buNone/>
              <a:defRPr sz="2100" b="1"/>
            </a:lvl3pPr>
            <a:lvl4pPr marL="1559312" indent="0">
              <a:buNone/>
              <a:defRPr sz="1800" b="1"/>
            </a:lvl4pPr>
            <a:lvl5pPr marL="2079071" indent="0">
              <a:buNone/>
              <a:defRPr sz="1800" b="1"/>
            </a:lvl5pPr>
            <a:lvl6pPr marL="2598854" indent="0">
              <a:buNone/>
              <a:defRPr sz="1800" b="1"/>
            </a:lvl6pPr>
            <a:lvl7pPr marL="3118622" indent="0">
              <a:buNone/>
              <a:defRPr sz="1800" b="1"/>
            </a:lvl7pPr>
            <a:lvl8pPr marL="3638393" indent="0">
              <a:buNone/>
              <a:defRPr sz="1800" b="1"/>
            </a:lvl8pPr>
            <a:lvl9pPr marL="4158158" indent="0">
              <a:buNone/>
              <a:defRPr sz="18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6390"/>
            <a:ext cx="4724775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136" y="1691472"/>
            <a:ext cx="4726631" cy="70492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773" indent="0">
              <a:buNone/>
              <a:defRPr sz="2300" b="1"/>
            </a:lvl2pPr>
            <a:lvl3pPr marL="1039534" indent="0">
              <a:buNone/>
              <a:defRPr sz="2100" b="1"/>
            </a:lvl3pPr>
            <a:lvl4pPr marL="1559312" indent="0">
              <a:buNone/>
              <a:defRPr sz="1800" b="1"/>
            </a:lvl4pPr>
            <a:lvl5pPr marL="2079071" indent="0">
              <a:buNone/>
              <a:defRPr sz="1800" b="1"/>
            </a:lvl5pPr>
            <a:lvl6pPr marL="2598854" indent="0">
              <a:buNone/>
              <a:defRPr sz="1800" b="1"/>
            </a:lvl6pPr>
            <a:lvl7pPr marL="3118622" indent="0">
              <a:buNone/>
              <a:defRPr sz="1800" b="1"/>
            </a:lvl7pPr>
            <a:lvl8pPr marL="3638393" indent="0">
              <a:buNone/>
              <a:defRPr sz="1800" b="1"/>
            </a:lvl8pPr>
            <a:lvl9pPr marL="4158158" indent="0">
              <a:buNone/>
              <a:defRPr sz="18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136" y="2396390"/>
            <a:ext cx="4726631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EB504-9449-430D-BC30-09FC84D763D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44377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1944" y="658877"/>
            <a:ext cx="5509514" cy="553998"/>
          </a:xfrm>
        </p:spPr>
        <p:txBody>
          <a:bodyPr lIns="0" tIns="0" rIns="0" bIns="0"/>
          <a:lstStyle>
            <a:lvl1pPr>
              <a:defRPr sz="3600" b="1" i="0">
                <a:solidFill>
                  <a:srgbClr val="000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564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0872" y="2771141"/>
            <a:ext cx="8933688" cy="3825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044"/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115567" y="1289815"/>
            <a:ext cx="8351520" cy="64135"/>
          </a:xfrm>
          <a:custGeom>
            <a:avLst/>
            <a:gdLst/>
            <a:ahLst/>
            <a:cxnLst/>
            <a:rect l="l" t="t" r="r" b="b"/>
            <a:pathLst>
              <a:path w="8351520" h="64134">
                <a:moveTo>
                  <a:pt x="0" y="0"/>
                </a:moveTo>
                <a:lnTo>
                  <a:pt x="0" y="57912"/>
                </a:lnTo>
                <a:lnTo>
                  <a:pt x="8351520" y="64008"/>
                </a:lnTo>
                <a:lnTo>
                  <a:pt x="8351520" y="6096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91404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1944" y="658877"/>
            <a:ext cx="5509514" cy="553998"/>
          </a:xfrm>
        </p:spPr>
        <p:txBody>
          <a:bodyPr lIns="0" tIns="0" rIns="0" bIns="0"/>
          <a:lstStyle>
            <a:lvl1pPr>
              <a:defRPr sz="3600" b="1" i="0">
                <a:solidFill>
                  <a:srgbClr val="000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913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01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FB5CF-887B-4DA6-8520-72CCAA08C61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39629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BC17E-531E-4669-9E4E-09387CF6732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49470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707" y="300861"/>
            <a:ext cx="3518055" cy="128040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0862"/>
            <a:ext cx="5977908" cy="644926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707" y="1581268"/>
            <a:ext cx="3518055" cy="5168856"/>
          </a:xfrm>
        </p:spPr>
        <p:txBody>
          <a:bodyPr/>
          <a:lstStyle>
            <a:lvl1pPr marL="0" indent="0">
              <a:buNone/>
              <a:defRPr sz="1700"/>
            </a:lvl1pPr>
            <a:lvl2pPr marL="519773" indent="0">
              <a:buNone/>
              <a:defRPr sz="1400"/>
            </a:lvl2pPr>
            <a:lvl3pPr marL="1039534" indent="0">
              <a:buNone/>
              <a:defRPr sz="1100"/>
            </a:lvl3pPr>
            <a:lvl4pPr marL="1559312" indent="0">
              <a:buNone/>
              <a:defRPr sz="1000"/>
            </a:lvl4pPr>
            <a:lvl5pPr marL="2079071" indent="0">
              <a:buNone/>
              <a:defRPr sz="1000"/>
            </a:lvl5pPr>
            <a:lvl6pPr marL="2598854" indent="0">
              <a:buNone/>
              <a:defRPr sz="1000"/>
            </a:lvl6pPr>
            <a:lvl7pPr marL="3118622" indent="0">
              <a:buNone/>
              <a:defRPr sz="1000"/>
            </a:lvl7pPr>
            <a:lvl8pPr marL="3638393" indent="0">
              <a:buNone/>
              <a:defRPr sz="1000"/>
            </a:lvl8pPr>
            <a:lvl9pPr marL="4158158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1DACF-48EF-4805-AD40-9F6418A5012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80749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89553"/>
            <a:ext cx="6416040" cy="62446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187"/>
            <a:ext cx="6416040" cy="4533900"/>
          </a:xfrm>
        </p:spPr>
        <p:txBody>
          <a:bodyPr/>
          <a:lstStyle>
            <a:lvl1pPr marL="0" indent="0">
              <a:buNone/>
              <a:defRPr sz="3600"/>
            </a:lvl1pPr>
            <a:lvl2pPr marL="519773" indent="0">
              <a:buNone/>
              <a:defRPr sz="3200"/>
            </a:lvl2pPr>
            <a:lvl3pPr marL="1039534" indent="0">
              <a:buNone/>
              <a:defRPr sz="2700"/>
            </a:lvl3pPr>
            <a:lvl4pPr marL="1559312" indent="0">
              <a:buNone/>
              <a:defRPr sz="2300"/>
            </a:lvl4pPr>
            <a:lvl5pPr marL="2079071" indent="0">
              <a:buNone/>
              <a:defRPr sz="2300"/>
            </a:lvl5pPr>
            <a:lvl6pPr marL="2598854" indent="0">
              <a:buNone/>
              <a:defRPr sz="2300"/>
            </a:lvl6pPr>
            <a:lvl7pPr marL="3118622" indent="0">
              <a:buNone/>
              <a:defRPr sz="2300"/>
            </a:lvl7pPr>
            <a:lvl8pPr marL="3638393" indent="0">
              <a:buNone/>
              <a:defRPr sz="2300"/>
            </a:lvl8pPr>
            <a:lvl9pPr marL="4158158" indent="0">
              <a:buNone/>
              <a:defRPr sz="23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4014"/>
            <a:ext cx="6416040" cy="886839"/>
          </a:xfrm>
        </p:spPr>
        <p:txBody>
          <a:bodyPr/>
          <a:lstStyle>
            <a:lvl1pPr marL="0" indent="0">
              <a:buNone/>
              <a:defRPr sz="1700"/>
            </a:lvl1pPr>
            <a:lvl2pPr marL="519773" indent="0">
              <a:buNone/>
              <a:defRPr sz="1400"/>
            </a:lvl2pPr>
            <a:lvl3pPr marL="1039534" indent="0">
              <a:buNone/>
              <a:defRPr sz="1100"/>
            </a:lvl3pPr>
            <a:lvl4pPr marL="1559312" indent="0">
              <a:buNone/>
              <a:defRPr sz="1000"/>
            </a:lvl4pPr>
            <a:lvl5pPr marL="2079071" indent="0">
              <a:buNone/>
              <a:defRPr sz="1000"/>
            </a:lvl5pPr>
            <a:lvl6pPr marL="2598854" indent="0">
              <a:buNone/>
              <a:defRPr sz="1000"/>
            </a:lvl6pPr>
            <a:lvl7pPr marL="3118622" indent="0">
              <a:buNone/>
              <a:defRPr sz="1000"/>
            </a:lvl7pPr>
            <a:lvl8pPr marL="3638393" indent="0">
              <a:buNone/>
              <a:defRPr sz="1000"/>
            </a:lvl8pPr>
            <a:lvl9pPr marL="4158158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5F36A-3544-46EF-8CA7-6A8E9C4E67B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51889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7DC93-C2D9-4C8C-84FF-51FCF08F48F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1813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619047" y="671689"/>
            <a:ext cx="2272348" cy="6045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02005" y="671689"/>
            <a:ext cx="6638819" cy="6045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230AB-0714-4C05-B12F-18FCECDCAB9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18880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005" y="671692"/>
            <a:ext cx="9089390" cy="12594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802005" y="2182989"/>
            <a:ext cx="9089390" cy="45339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E0F11-75B8-4248-8389-B7F2F6E3577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94824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005" y="671692"/>
            <a:ext cx="9089390" cy="12594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802005" y="2182989"/>
            <a:ext cx="9089390" cy="45339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AB347-D372-4C4E-AC5B-00E04CBE700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3292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1944" y="658877"/>
            <a:ext cx="5509514" cy="553998"/>
          </a:xfrm>
        </p:spPr>
        <p:txBody>
          <a:bodyPr lIns="0" tIns="0" rIns="0" bIns="0"/>
          <a:lstStyle>
            <a:lvl1pPr>
              <a:defRPr sz="3600" b="1" i="0">
                <a:solidFill>
                  <a:srgbClr val="000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7228" y="1849629"/>
            <a:ext cx="8298941" cy="215444"/>
          </a:xfrm>
        </p:spPr>
        <p:txBody>
          <a:bodyPr lIns="0" tIns="0" rIns="0" bIns="0"/>
          <a:lstStyle>
            <a:lvl1pPr>
              <a:defRPr sz="1400" b="1" i="0">
                <a:solidFill>
                  <a:srgbClr val="15155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3t4.net/uploads/allimg/141212/4_141212154326_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6000" pressure="0"/>
                    </a14:imgEffect>
                    <a14:imgEffect>
                      <a14:sharpenSoften amount="-30000"/>
                    </a14:imgEffect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086" y="1159964"/>
            <a:ext cx="4956320" cy="595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1453" y="2350917"/>
            <a:ext cx="9089390" cy="1619750"/>
          </a:xfrm>
        </p:spPr>
        <p:txBody>
          <a:bodyPr/>
          <a:lstStyle>
            <a:lvl1pPr>
              <a:defRPr sz="5700">
                <a:solidFill>
                  <a:schemeClr val="tx1"/>
                </a:solidFill>
                <a:latin typeface="微軟正黑體" pitchFamily="34" charset="-120"/>
                <a:cs typeface="Arial Unicode MS" pitchFamily="34" charset="-120"/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41140" y="4254029"/>
            <a:ext cx="7485380" cy="1931106"/>
          </a:xfrm>
        </p:spPr>
        <p:txBody>
          <a:bodyPr/>
          <a:lstStyle>
            <a:lvl1pPr marL="0" indent="0" algn="ctr">
              <a:buFontTx/>
              <a:buNone/>
              <a:defRPr>
                <a:ea typeface="微軟正黑體" pitchFamily="34" charset="-120"/>
              </a:defRPr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1313"/>
            <a:ext cx="2495127" cy="52475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1313"/>
            <a:ext cx="3386243" cy="52475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04450" y="7220601"/>
            <a:ext cx="2988954" cy="372292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bg1"/>
                </a:solidFill>
                <a:effectLst/>
                <a:latin typeface="Arial" charset="0"/>
                <a:ea typeface="Arial Unicode MS" pitchFamily="34" charset="-120"/>
              </a:defRPr>
            </a:lvl1pPr>
          </a:lstStyle>
          <a:p>
            <a:pPr>
              <a:defRPr/>
            </a:pPr>
            <a:fld id="{B430F878-74C8-42E0-A15B-45D62E471F0B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13" name="AutoShape 11"/>
          <p:cNvSpPr>
            <a:spLocks noChangeArrowheads="1"/>
          </p:cNvSpPr>
          <p:nvPr userDrawn="1"/>
        </p:nvSpPr>
        <p:spPr bwMode="auto">
          <a:xfrm rot="5400000" flipH="1" flipV="1">
            <a:off x="5087842" y="1980679"/>
            <a:ext cx="475618" cy="10735500"/>
          </a:xfrm>
          <a:prstGeom prst="rtTriangle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lIns="116477" tIns="58238" rIns="116477" bIns="58238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1164777" eaLnBrk="1" hangingPunct="1"/>
            <a:endParaRPr lang="zh-TW" altLang="en-US" sz="2100">
              <a:solidFill>
                <a:srgbClr val="000000"/>
              </a:solidFill>
            </a:endParaRPr>
          </a:p>
        </p:txBody>
      </p:sp>
      <p:sp>
        <p:nvSpPr>
          <p:cNvPr id="14" name="AutoShape 12"/>
          <p:cNvSpPr>
            <a:spLocks noChangeArrowheads="1"/>
          </p:cNvSpPr>
          <p:nvPr userDrawn="1"/>
        </p:nvSpPr>
        <p:spPr bwMode="auto">
          <a:xfrm rot="5400000">
            <a:off x="4434489" y="-4464218"/>
            <a:ext cx="1824429" cy="10693400"/>
          </a:xfrm>
          <a:prstGeom prst="rtTriangle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lIns="116477" tIns="58238" rIns="116477" bIns="58238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1164777" eaLnBrk="1" hangingPunct="1"/>
            <a:endParaRPr lang="zh-TW" altLang="en-US" sz="2300">
              <a:solidFill>
                <a:srgbClr val="000000"/>
              </a:solidFill>
            </a:endParaRPr>
          </a:p>
        </p:txBody>
      </p:sp>
      <p:sp>
        <p:nvSpPr>
          <p:cNvPr id="15" name="AutoShape 13"/>
          <p:cNvSpPr>
            <a:spLocks noChangeArrowheads="1"/>
          </p:cNvSpPr>
          <p:nvPr userDrawn="1"/>
        </p:nvSpPr>
        <p:spPr bwMode="auto">
          <a:xfrm rot="5400000">
            <a:off x="4751852" y="-4781570"/>
            <a:ext cx="1189696" cy="10693401"/>
          </a:xfrm>
          <a:prstGeom prst="rtTriangle">
            <a:avLst/>
          </a:prstGeom>
          <a:solidFill>
            <a:srgbClr val="005EA4"/>
          </a:solidFill>
          <a:ln>
            <a:noFill/>
          </a:ln>
          <a:effectLst/>
          <a:extLst/>
        </p:spPr>
        <p:txBody>
          <a:bodyPr wrap="none" lIns="116477" tIns="58238" rIns="116477" bIns="58238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1164777" eaLnBrk="1" hangingPunct="1"/>
            <a:endParaRPr lang="zh-TW" altLang="en-US" sz="2300">
              <a:solidFill>
                <a:srgbClr val="000000"/>
              </a:solidFill>
            </a:endParaRPr>
          </a:p>
        </p:txBody>
      </p:sp>
      <p:sp>
        <p:nvSpPr>
          <p:cNvPr id="16" name="AutoShape 9"/>
          <p:cNvSpPr>
            <a:spLocks noChangeArrowheads="1"/>
          </p:cNvSpPr>
          <p:nvPr userDrawn="1"/>
        </p:nvSpPr>
        <p:spPr bwMode="auto">
          <a:xfrm rot="10800000" flipH="1">
            <a:off x="2" y="-29736"/>
            <a:ext cx="1641486" cy="7622627"/>
          </a:xfrm>
          <a:prstGeom prst="rtTriangle">
            <a:avLst/>
          </a:prstGeom>
          <a:solidFill>
            <a:srgbClr val="212165"/>
          </a:solidFill>
          <a:ln>
            <a:noFill/>
          </a:ln>
          <a:effectLst/>
          <a:extLst/>
        </p:spPr>
        <p:txBody>
          <a:bodyPr wrap="none" lIns="116477" tIns="58238" rIns="116477" bIns="58238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1164777" eaLnBrk="1" hangingPunct="1"/>
            <a:endParaRPr lang="zh-TW" altLang="en-US" sz="2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14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5753"/>
            <a:ext cx="9089390" cy="150080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2768"/>
            <a:ext cx="9089390" cy="1652983"/>
          </a:xfrm>
        </p:spPr>
        <p:txBody>
          <a:bodyPr anchor="b"/>
          <a:lstStyle>
            <a:lvl1pPr marL="0" indent="0">
              <a:buNone/>
              <a:defRPr sz="2600"/>
            </a:lvl1pPr>
            <a:lvl2pPr marL="582391" indent="0">
              <a:buNone/>
              <a:defRPr sz="2300"/>
            </a:lvl2pPr>
            <a:lvl3pPr marL="1164777" indent="0">
              <a:buNone/>
              <a:defRPr sz="2100"/>
            </a:lvl3pPr>
            <a:lvl4pPr marL="1747174" indent="0">
              <a:buNone/>
              <a:defRPr sz="1800"/>
            </a:lvl4pPr>
            <a:lvl5pPr marL="2329571" indent="0">
              <a:buNone/>
              <a:defRPr sz="1800"/>
            </a:lvl5pPr>
            <a:lvl6pPr marL="2911960" indent="0">
              <a:buNone/>
              <a:defRPr sz="1800"/>
            </a:lvl6pPr>
            <a:lvl7pPr marL="3494349" indent="0">
              <a:buNone/>
              <a:defRPr sz="1800"/>
            </a:lvl7pPr>
            <a:lvl8pPr marL="4076743" indent="0">
              <a:buNone/>
              <a:defRPr sz="1800"/>
            </a:lvl8pPr>
            <a:lvl9pPr marL="4659140" indent="0">
              <a:buNone/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914648" y="7269311"/>
            <a:ext cx="2495127" cy="367329"/>
          </a:xfrm>
          <a:prstGeom prst="rect">
            <a:avLst/>
          </a:prstGeom>
          <a:ln/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61ED5E38-4C33-4C26-99E1-9E5F1AD93C4F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97825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31207" y="2270480"/>
            <a:ext cx="4626381" cy="444294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5" y="2270480"/>
            <a:ext cx="4626381" cy="444294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883494" y="7171623"/>
            <a:ext cx="2495127" cy="3673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EF639-08C2-4584-B5ED-DA181D961C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4896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611"/>
            <a:ext cx="9624060" cy="125941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1472"/>
            <a:ext cx="4724775" cy="70492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2391" indent="0">
              <a:buNone/>
              <a:defRPr sz="2600" b="1"/>
            </a:lvl2pPr>
            <a:lvl3pPr marL="1164777" indent="0">
              <a:buNone/>
              <a:defRPr sz="2300" b="1"/>
            </a:lvl3pPr>
            <a:lvl4pPr marL="1747174" indent="0">
              <a:buNone/>
              <a:defRPr sz="2100" b="1"/>
            </a:lvl4pPr>
            <a:lvl5pPr marL="2329571" indent="0">
              <a:buNone/>
              <a:defRPr sz="2100" b="1"/>
            </a:lvl5pPr>
            <a:lvl6pPr marL="2911960" indent="0">
              <a:buNone/>
              <a:defRPr sz="2100" b="1"/>
            </a:lvl6pPr>
            <a:lvl7pPr marL="3494349" indent="0">
              <a:buNone/>
              <a:defRPr sz="2100" b="1"/>
            </a:lvl7pPr>
            <a:lvl8pPr marL="4076743" indent="0">
              <a:buNone/>
              <a:defRPr sz="2100" b="1"/>
            </a:lvl8pPr>
            <a:lvl9pPr marL="4659140" indent="0">
              <a:buNone/>
              <a:defRPr sz="21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6390"/>
            <a:ext cx="4724775" cy="435373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136" y="1691472"/>
            <a:ext cx="4726631" cy="70492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2391" indent="0">
              <a:buNone/>
              <a:defRPr sz="2600" b="1"/>
            </a:lvl2pPr>
            <a:lvl3pPr marL="1164777" indent="0">
              <a:buNone/>
              <a:defRPr sz="2300" b="1"/>
            </a:lvl3pPr>
            <a:lvl4pPr marL="1747174" indent="0">
              <a:buNone/>
              <a:defRPr sz="2100" b="1"/>
            </a:lvl4pPr>
            <a:lvl5pPr marL="2329571" indent="0">
              <a:buNone/>
              <a:defRPr sz="2100" b="1"/>
            </a:lvl5pPr>
            <a:lvl6pPr marL="2911960" indent="0">
              <a:buNone/>
              <a:defRPr sz="2100" b="1"/>
            </a:lvl6pPr>
            <a:lvl7pPr marL="3494349" indent="0">
              <a:buNone/>
              <a:defRPr sz="2100" b="1"/>
            </a:lvl7pPr>
            <a:lvl8pPr marL="4076743" indent="0">
              <a:buNone/>
              <a:defRPr sz="2100" b="1"/>
            </a:lvl8pPr>
            <a:lvl9pPr marL="4659140" indent="0">
              <a:buNone/>
              <a:defRPr sz="21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136" y="2396390"/>
            <a:ext cx="4726631" cy="435373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883494" y="7171623"/>
            <a:ext cx="2495127" cy="3673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9310E-0519-44A2-AA71-2F3E841B49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8379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883494" y="7171623"/>
            <a:ext cx="2495127" cy="3673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70E13-6EA7-4034-BA6B-CA87B5A694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2629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883494" y="7171623"/>
            <a:ext cx="2495127" cy="3673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B6F6D-EA9E-41DA-B299-CB60E4A2CE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5050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706" y="300860"/>
            <a:ext cx="3518055" cy="128040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0867"/>
            <a:ext cx="5977908" cy="6449265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706" y="1581276"/>
            <a:ext cx="3518055" cy="5168856"/>
          </a:xfrm>
        </p:spPr>
        <p:txBody>
          <a:bodyPr/>
          <a:lstStyle>
            <a:lvl1pPr marL="0" indent="0">
              <a:buNone/>
              <a:defRPr sz="1800"/>
            </a:lvl1pPr>
            <a:lvl2pPr marL="582391" indent="0">
              <a:buNone/>
              <a:defRPr sz="1500"/>
            </a:lvl2pPr>
            <a:lvl3pPr marL="1164777" indent="0">
              <a:buNone/>
              <a:defRPr sz="1300"/>
            </a:lvl3pPr>
            <a:lvl4pPr marL="1747174" indent="0">
              <a:buNone/>
              <a:defRPr sz="1100"/>
            </a:lvl4pPr>
            <a:lvl5pPr marL="2329571" indent="0">
              <a:buNone/>
              <a:defRPr sz="1100"/>
            </a:lvl5pPr>
            <a:lvl6pPr marL="2911960" indent="0">
              <a:buNone/>
              <a:defRPr sz="1100"/>
            </a:lvl6pPr>
            <a:lvl7pPr marL="3494349" indent="0">
              <a:buNone/>
              <a:defRPr sz="1100"/>
            </a:lvl7pPr>
            <a:lvl8pPr marL="4076743" indent="0">
              <a:buNone/>
              <a:defRPr sz="1100"/>
            </a:lvl8pPr>
            <a:lvl9pPr marL="4659140" indent="0">
              <a:buNone/>
              <a:defRPr sz="11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883494" y="7171623"/>
            <a:ext cx="2495127" cy="3673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6DE03-E88E-48D2-92CD-C620ACE79D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1762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89554"/>
            <a:ext cx="6416040" cy="624462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187"/>
            <a:ext cx="6416040" cy="4533900"/>
          </a:xfrm>
        </p:spPr>
        <p:txBody>
          <a:bodyPr/>
          <a:lstStyle>
            <a:lvl1pPr marL="0" indent="0">
              <a:buNone/>
              <a:defRPr sz="4100"/>
            </a:lvl1pPr>
            <a:lvl2pPr marL="582391" indent="0">
              <a:buNone/>
              <a:defRPr sz="3600"/>
            </a:lvl2pPr>
            <a:lvl3pPr marL="1164777" indent="0">
              <a:buNone/>
              <a:defRPr sz="3100"/>
            </a:lvl3pPr>
            <a:lvl4pPr marL="1747174" indent="0">
              <a:buNone/>
              <a:defRPr sz="2600"/>
            </a:lvl4pPr>
            <a:lvl5pPr marL="2329571" indent="0">
              <a:buNone/>
              <a:defRPr sz="2600"/>
            </a:lvl5pPr>
            <a:lvl6pPr marL="2911960" indent="0">
              <a:buNone/>
              <a:defRPr sz="2600"/>
            </a:lvl6pPr>
            <a:lvl7pPr marL="3494349" indent="0">
              <a:buNone/>
              <a:defRPr sz="2600"/>
            </a:lvl7pPr>
            <a:lvl8pPr marL="4076743" indent="0">
              <a:buNone/>
              <a:defRPr sz="2600"/>
            </a:lvl8pPr>
            <a:lvl9pPr marL="4659140" indent="0">
              <a:buNone/>
              <a:defRPr sz="26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4013"/>
            <a:ext cx="6416040" cy="886839"/>
          </a:xfrm>
        </p:spPr>
        <p:txBody>
          <a:bodyPr/>
          <a:lstStyle>
            <a:lvl1pPr marL="0" indent="0">
              <a:buNone/>
              <a:defRPr sz="1800"/>
            </a:lvl1pPr>
            <a:lvl2pPr marL="582391" indent="0">
              <a:buNone/>
              <a:defRPr sz="1500"/>
            </a:lvl2pPr>
            <a:lvl3pPr marL="1164777" indent="0">
              <a:buNone/>
              <a:defRPr sz="1300"/>
            </a:lvl3pPr>
            <a:lvl4pPr marL="1747174" indent="0">
              <a:buNone/>
              <a:defRPr sz="1100"/>
            </a:lvl4pPr>
            <a:lvl5pPr marL="2329571" indent="0">
              <a:buNone/>
              <a:defRPr sz="1100"/>
            </a:lvl5pPr>
            <a:lvl6pPr marL="2911960" indent="0">
              <a:buNone/>
              <a:defRPr sz="1100"/>
            </a:lvl6pPr>
            <a:lvl7pPr marL="3494349" indent="0">
              <a:buNone/>
              <a:defRPr sz="1100"/>
            </a:lvl7pPr>
            <a:lvl8pPr marL="4076743" indent="0">
              <a:buNone/>
              <a:defRPr sz="1100"/>
            </a:lvl8pPr>
            <a:lvl9pPr marL="4659140" indent="0">
              <a:buNone/>
              <a:defRPr sz="11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883494" y="7171623"/>
            <a:ext cx="2495127" cy="3673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148DE-6648-4054-A1CE-2B6F1B55D4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359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883494" y="7171623"/>
            <a:ext cx="2495127" cy="3673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415FA-EF4F-40B4-BA39-37F51C42CE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5244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65711" y="1081001"/>
            <a:ext cx="2406015" cy="563239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47666" y="1081001"/>
            <a:ext cx="7039822" cy="563239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883494" y="7171623"/>
            <a:ext cx="2495127" cy="3673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7F05D-8D0E-4E66-9E3F-9EDA4C1251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33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1944" y="658877"/>
            <a:ext cx="5509514" cy="553998"/>
          </a:xfrm>
        </p:spPr>
        <p:txBody>
          <a:bodyPr lIns="0" tIns="0" rIns="0" bIns="0"/>
          <a:lstStyle>
            <a:lvl1pPr>
              <a:defRPr sz="3600" b="1" i="0">
                <a:solidFill>
                  <a:srgbClr val="000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9396" y="445881"/>
            <a:ext cx="9113524" cy="140126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99395" y="2223221"/>
            <a:ext cx="9089390" cy="45339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883494" y="7171623"/>
            <a:ext cx="2495127" cy="3673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E07F3-8661-401F-8C71-3C316A60D9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6096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03353" y="458119"/>
            <a:ext cx="9011829" cy="595074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810257" y="6890616"/>
            <a:ext cx="2186536" cy="517935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646978" y="6890616"/>
            <a:ext cx="3401095" cy="517935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696615" y="6890616"/>
            <a:ext cx="2188186" cy="5179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AEEDC4-B818-4BC5-8C2F-D5D5BACCF05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8306846"/>
      </p:ext>
    </p:extLst>
  </p:cSld>
  <p:clrMapOvr>
    <a:masterClrMapping/>
  </p:clrMapOvr>
  <p:transition spd="med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標題，文字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2154" y="332347"/>
            <a:ext cx="8552863" cy="12594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602154" y="2013318"/>
            <a:ext cx="4186391" cy="4533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圖表版面配置區 3"/>
          <p:cNvSpPr>
            <a:spLocks noGrp="1"/>
          </p:cNvSpPr>
          <p:nvPr>
            <p:ph type="chart" sz="half" idx="2"/>
          </p:nvPr>
        </p:nvSpPr>
        <p:spPr>
          <a:xfrm>
            <a:off x="5966769" y="2013318"/>
            <a:ext cx="4188248" cy="45339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34671" y="6884812"/>
            <a:ext cx="2495127" cy="503767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653582" y="6884812"/>
            <a:ext cx="3386243" cy="503767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663603" y="6884812"/>
            <a:ext cx="2495127" cy="5037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2917A0-1DC5-4875-8B32-4CD831E698B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453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2154" y="332347"/>
            <a:ext cx="8552863" cy="12594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602154" y="2013318"/>
            <a:ext cx="4186391" cy="4533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966769" y="2013318"/>
            <a:ext cx="4188248" cy="4533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34671" y="6884812"/>
            <a:ext cx="2495127" cy="503767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653582" y="6884812"/>
            <a:ext cx="3386243" cy="503767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663603" y="6884812"/>
            <a:ext cx="2495127" cy="5037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E2FEF9-777F-4465-A571-C7E01C3F6DB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84022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2005" y="2347413"/>
            <a:ext cx="9089390" cy="16197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4010" y="4282016"/>
            <a:ext cx="7485380" cy="1931106"/>
          </a:xfrm>
        </p:spPr>
        <p:txBody>
          <a:bodyPr/>
          <a:lstStyle>
            <a:lvl1pPr marL="0" indent="0" algn="ctr">
              <a:buNone/>
              <a:defRPr/>
            </a:lvl1pPr>
            <a:lvl2pPr marL="520075" indent="0" algn="ctr">
              <a:buNone/>
              <a:defRPr/>
            </a:lvl2pPr>
            <a:lvl3pPr marL="1040143" indent="0" algn="ctr">
              <a:buNone/>
              <a:defRPr/>
            </a:lvl3pPr>
            <a:lvl4pPr marL="1560222" indent="0" algn="ctr">
              <a:buNone/>
              <a:defRPr/>
            </a:lvl4pPr>
            <a:lvl5pPr marL="2080289" indent="0" algn="ctr">
              <a:buNone/>
              <a:defRPr/>
            </a:lvl5pPr>
            <a:lvl6pPr marL="2600369" indent="0" algn="ctr">
              <a:buNone/>
              <a:defRPr/>
            </a:lvl6pPr>
            <a:lvl7pPr marL="3120439" indent="0" algn="ctr">
              <a:buNone/>
              <a:defRPr/>
            </a:lvl7pPr>
            <a:lvl8pPr marL="3640517" indent="0" algn="ctr">
              <a:buNone/>
              <a:defRPr/>
            </a:lvl8pPr>
            <a:lvl9pPr marL="4160579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新細明體" pitchFamily="18" charset="-120"/>
              </a:defRPr>
            </a:lvl1pPr>
          </a:lstStyle>
          <a:p>
            <a:pPr>
              <a:defRPr/>
            </a:pPr>
            <a:fld id="{E1D7F631-580F-4743-9FEE-0D5529D73C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53283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新細明體" pitchFamily="18" charset="-120"/>
              </a:defRPr>
            </a:lvl1pPr>
          </a:lstStyle>
          <a:p>
            <a:pPr>
              <a:defRPr/>
            </a:pPr>
            <a:fld id="{7068DFAF-D252-4EEB-AF50-409C3076AB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21496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5780"/>
            <a:ext cx="9089390" cy="150080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2773"/>
            <a:ext cx="9089390" cy="1652984"/>
          </a:xfrm>
        </p:spPr>
        <p:txBody>
          <a:bodyPr anchor="b"/>
          <a:lstStyle>
            <a:lvl1pPr marL="0" indent="0">
              <a:buNone/>
              <a:defRPr sz="2300"/>
            </a:lvl1pPr>
            <a:lvl2pPr marL="520075" indent="0">
              <a:buNone/>
              <a:defRPr sz="2100"/>
            </a:lvl2pPr>
            <a:lvl3pPr marL="1040143" indent="0">
              <a:buNone/>
              <a:defRPr sz="1800"/>
            </a:lvl3pPr>
            <a:lvl4pPr marL="1560222" indent="0">
              <a:buNone/>
              <a:defRPr sz="1600"/>
            </a:lvl4pPr>
            <a:lvl5pPr marL="2080289" indent="0">
              <a:buNone/>
              <a:defRPr sz="1600"/>
            </a:lvl5pPr>
            <a:lvl6pPr marL="2600369" indent="0">
              <a:buNone/>
              <a:defRPr sz="1600"/>
            </a:lvl6pPr>
            <a:lvl7pPr marL="3120439" indent="0">
              <a:buNone/>
              <a:defRPr sz="1600"/>
            </a:lvl7pPr>
            <a:lvl8pPr marL="3640517" indent="0">
              <a:buNone/>
              <a:defRPr sz="1600"/>
            </a:lvl8pPr>
            <a:lvl9pPr marL="4160579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新細明體" pitchFamily="18" charset="-120"/>
              </a:defRPr>
            </a:lvl1pPr>
          </a:lstStyle>
          <a:p>
            <a:pPr>
              <a:defRPr/>
            </a:pPr>
            <a:fld id="{3E2FE43D-2F4B-43AF-B901-3780666436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2961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02005" y="2182989"/>
            <a:ext cx="4455583" cy="4533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3" y="2182989"/>
            <a:ext cx="4455583" cy="4533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新細明體" pitchFamily="18" charset="-120"/>
              </a:defRPr>
            </a:lvl1pPr>
          </a:lstStyle>
          <a:p>
            <a:pPr>
              <a:defRPr/>
            </a:pPr>
            <a:fld id="{654AF23E-B309-4A25-9B74-B41E503848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8080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610"/>
            <a:ext cx="9624060" cy="125941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1467"/>
            <a:ext cx="4724775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075" indent="0">
              <a:buNone/>
              <a:defRPr sz="2300" b="1"/>
            </a:lvl2pPr>
            <a:lvl3pPr marL="1040143" indent="0">
              <a:buNone/>
              <a:defRPr sz="2100" b="1"/>
            </a:lvl3pPr>
            <a:lvl4pPr marL="1560222" indent="0">
              <a:buNone/>
              <a:defRPr sz="1800" b="1"/>
            </a:lvl4pPr>
            <a:lvl5pPr marL="2080289" indent="0">
              <a:buNone/>
              <a:defRPr sz="1800" b="1"/>
            </a:lvl5pPr>
            <a:lvl6pPr marL="2600369" indent="0">
              <a:buNone/>
              <a:defRPr sz="1800" b="1"/>
            </a:lvl6pPr>
            <a:lvl7pPr marL="3120439" indent="0">
              <a:buNone/>
              <a:defRPr sz="1800" b="1"/>
            </a:lvl7pPr>
            <a:lvl8pPr marL="3640517" indent="0">
              <a:buNone/>
              <a:defRPr sz="1800" b="1"/>
            </a:lvl8pPr>
            <a:lvl9pPr marL="4160579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6390"/>
            <a:ext cx="4724775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130" y="1691467"/>
            <a:ext cx="4726631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075" indent="0">
              <a:buNone/>
              <a:defRPr sz="2300" b="1"/>
            </a:lvl2pPr>
            <a:lvl3pPr marL="1040143" indent="0">
              <a:buNone/>
              <a:defRPr sz="2100" b="1"/>
            </a:lvl3pPr>
            <a:lvl4pPr marL="1560222" indent="0">
              <a:buNone/>
              <a:defRPr sz="1800" b="1"/>
            </a:lvl4pPr>
            <a:lvl5pPr marL="2080289" indent="0">
              <a:buNone/>
              <a:defRPr sz="1800" b="1"/>
            </a:lvl5pPr>
            <a:lvl6pPr marL="2600369" indent="0">
              <a:buNone/>
              <a:defRPr sz="1800" b="1"/>
            </a:lvl6pPr>
            <a:lvl7pPr marL="3120439" indent="0">
              <a:buNone/>
              <a:defRPr sz="1800" b="1"/>
            </a:lvl7pPr>
            <a:lvl8pPr marL="3640517" indent="0">
              <a:buNone/>
              <a:defRPr sz="1800" b="1"/>
            </a:lvl8pPr>
            <a:lvl9pPr marL="4160579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130" y="2396390"/>
            <a:ext cx="4726631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新細明體" pitchFamily="18" charset="-120"/>
              </a:defRPr>
            </a:lvl1pPr>
          </a:lstStyle>
          <a:p>
            <a:pPr>
              <a:defRPr/>
            </a:pPr>
            <a:fld id="{9CA27A65-A9DC-486E-A1D1-ACC9B97584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0505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新細明體" pitchFamily="18" charset="-120"/>
              </a:defRPr>
            </a:lvl1pPr>
          </a:lstStyle>
          <a:p>
            <a:pPr>
              <a:defRPr/>
            </a:pPr>
            <a:fld id="{2DC44B23-2CFF-45F5-9B6A-BBABDE426F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877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0872" y="2771146"/>
            <a:ext cx="8933688" cy="3825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15567" y="1289846"/>
            <a:ext cx="8351520" cy="64135"/>
          </a:xfrm>
          <a:custGeom>
            <a:avLst/>
            <a:gdLst/>
            <a:ahLst/>
            <a:cxnLst/>
            <a:rect l="l" t="t" r="r" b="b"/>
            <a:pathLst>
              <a:path w="8351520" h="64134">
                <a:moveTo>
                  <a:pt x="0" y="0"/>
                </a:moveTo>
                <a:lnTo>
                  <a:pt x="0" y="57912"/>
                </a:lnTo>
                <a:lnTo>
                  <a:pt x="8351520" y="64008"/>
                </a:lnTo>
                <a:lnTo>
                  <a:pt x="8351520" y="6096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1944" y="658877"/>
            <a:ext cx="5509514" cy="553998"/>
          </a:xfrm>
        </p:spPr>
        <p:txBody>
          <a:bodyPr lIns="0" tIns="0" rIns="0" bIns="0"/>
          <a:lstStyle>
            <a:lvl1pPr>
              <a:defRPr sz="3600" b="1" i="0">
                <a:solidFill>
                  <a:srgbClr val="000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新細明體" pitchFamily="18" charset="-120"/>
              </a:defRPr>
            </a:lvl1pPr>
          </a:lstStyle>
          <a:p>
            <a:pPr>
              <a:defRPr/>
            </a:pPr>
            <a:fld id="{87CBFAA8-6857-4E4E-9522-33F42D6487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257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701" y="300865"/>
            <a:ext cx="3518055" cy="128040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0890"/>
            <a:ext cx="5977908" cy="64492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701" y="1581268"/>
            <a:ext cx="3518055" cy="5168856"/>
          </a:xfrm>
        </p:spPr>
        <p:txBody>
          <a:bodyPr/>
          <a:lstStyle>
            <a:lvl1pPr marL="0" indent="0">
              <a:buNone/>
              <a:defRPr sz="1600"/>
            </a:lvl1pPr>
            <a:lvl2pPr marL="520075" indent="0">
              <a:buNone/>
              <a:defRPr sz="1400"/>
            </a:lvl2pPr>
            <a:lvl3pPr marL="1040143" indent="0">
              <a:buNone/>
              <a:defRPr sz="1100"/>
            </a:lvl3pPr>
            <a:lvl4pPr marL="1560222" indent="0">
              <a:buNone/>
              <a:defRPr sz="1000"/>
            </a:lvl4pPr>
            <a:lvl5pPr marL="2080289" indent="0">
              <a:buNone/>
              <a:defRPr sz="1000"/>
            </a:lvl5pPr>
            <a:lvl6pPr marL="2600369" indent="0">
              <a:buNone/>
              <a:defRPr sz="1000"/>
            </a:lvl6pPr>
            <a:lvl7pPr marL="3120439" indent="0">
              <a:buNone/>
              <a:defRPr sz="1000"/>
            </a:lvl7pPr>
            <a:lvl8pPr marL="3640517" indent="0">
              <a:buNone/>
              <a:defRPr sz="1000"/>
            </a:lvl8pPr>
            <a:lvl9pPr marL="4160579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新細明體" pitchFamily="18" charset="-120"/>
              </a:defRPr>
            </a:lvl1pPr>
          </a:lstStyle>
          <a:p>
            <a:pPr>
              <a:defRPr/>
            </a:pPr>
            <a:fld id="{6D630FA2-47E1-40F1-B9DC-900E305399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6461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89550"/>
            <a:ext cx="6416040" cy="62446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187"/>
            <a:ext cx="6416040" cy="4533900"/>
          </a:xfrm>
        </p:spPr>
        <p:txBody>
          <a:bodyPr/>
          <a:lstStyle>
            <a:lvl1pPr marL="0" indent="0">
              <a:buNone/>
              <a:defRPr sz="3600"/>
            </a:lvl1pPr>
            <a:lvl2pPr marL="520075" indent="0">
              <a:buNone/>
              <a:defRPr sz="3200"/>
            </a:lvl2pPr>
            <a:lvl3pPr marL="1040143" indent="0">
              <a:buNone/>
              <a:defRPr sz="2700"/>
            </a:lvl3pPr>
            <a:lvl4pPr marL="1560222" indent="0">
              <a:buNone/>
              <a:defRPr sz="2300"/>
            </a:lvl4pPr>
            <a:lvl5pPr marL="2080289" indent="0">
              <a:buNone/>
              <a:defRPr sz="2300"/>
            </a:lvl5pPr>
            <a:lvl6pPr marL="2600369" indent="0">
              <a:buNone/>
              <a:defRPr sz="2300"/>
            </a:lvl6pPr>
            <a:lvl7pPr marL="3120439" indent="0">
              <a:buNone/>
              <a:defRPr sz="2300"/>
            </a:lvl7pPr>
            <a:lvl8pPr marL="3640517" indent="0">
              <a:buNone/>
              <a:defRPr sz="2300"/>
            </a:lvl8pPr>
            <a:lvl9pPr marL="4160579" indent="0">
              <a:buNone/>
              <a:defRPr sz="23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4011"/>
            <a:ext cx="6416040" cy="886839"/>
          </a:xfrm>
        </p:spPr>
        <p:txBody>
          <a:bodyPr/>
          <a:lstStyle>
            <a:lvl1pPr marL="0" indent="0">
              <a:buNone/>
              <a:defRPr sz="1600"/>
            </a:lvl1pPr>
            <a:lvl2pPr marL="520075" indent="0">
              <a:buNone/>
              <a:defRPr sz="1400"/>
            </a:lvl2pPr>
            <a:lvl3pPr marL="1040143" indent="0">
              <a:buNone/>
              <a:defRPr sz="1100"/>
            </a:lvl3pPr>
            <a:lvl4pPr marL="1560222" indent="0">
              <a:buNone/>
              <a:defRPr sz="1000"/>
            </a:lvl4pPr>
            <a:lvl5pPr marL="2080289" indent="0">
              <a:buNone/>
              <a:defRPr sz="1000"/>
            </a:lvl5pPr>
            <a:lvl6pPr marL="2600369" indent="0">
              <a:buNone/>
              <a:defRPr sz="1000"/>
            </a:lvl6pPr>
            <a:lvl7pPr marL="3120439" indent="0">
              <a:buNone/>
              <a:defRPr sz="1000"/>
            </a:lvl7pPr>
            <a:lvl8pPr marL="3640517" indent="0">
              <a:buNone/>
              <a:defRPr sz="1000"/>
            </a:lvl8pPr>
            <a:lvl9pPr marL="4160579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新細明體" pitchFamily="18" charset="-120"/>
              </a:defRPr>
            </a:lvl1pPr>
          </a:lstStyle>
          <a:p>
            <a:pPr>
              <a:defRPr/>
            </a:pPr>
            <a:fld id="{39A17393-0A69-4F83-B45B-599CB3395C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88971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新細明體" pitchFamily="18" charset="-120"/>
              </a:defRPr>
            </a:lvl1pPr>
          </a:lstStyle>
          <a:p>
            <a:pPr>
              <a:defRPr/>
            </a:pPr>
            <a:fld id="{DB7DCA33-6521-41FA-915E-E33846A101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6170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619047" y="671689"/>
            <a:ext cx="2272348" cy="6045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02005" y="671689"/>
            <a:ext cx="6638819" cy="6045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新細明體" pitchFamily="18" charset="-120"/>
              </a:defRPr>
            </a:lvl1pPr>
          </a:lstStyle>
          <a:p>
            <a:pPr>
              <a:defRPr/>
            </a:pPr>
            <a:fld id="{01CBD3FB-068B-4550-8E23-B6F8DA300A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07209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005" y="671692"/>
            <a:ext cx="9089390" cy="12594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802005" y="2182989"/>
            <a:ext cx="9089390" cy="45339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新細明體" pitchFamily="18" charset="-120"/>
              </a:defRPr>
            </a:lvl1pPr>
          </a:lstStyle>
          <a:p>
            <a:pPr>
              <a:defRPr/>
            </a:pPr>
            <a:fld id="{29E0C822-8FA8-4031-ADAA-519B1B0758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92472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005" y="671692"/>
            <a:ext cx="9089390" cy="12594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802005" y="2182989"/>
            <a:ext cx="9089390" cy="45339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新細明體" pitchFamily="18" charset="-120"/>
              </a:defRPr>
            </a:lvl1pPr>
          </a:lstStyle>
          <a:p>
            <a:pPr>
              <a:defRPr/>
            </a:pPr>
            <a:fld id="{9343F91A-0E8E-4731-BA05-79619E2F2E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07920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610"/>
            <a:ext cx="9624060" cy="12594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4670" y="1763212"/>
            <a:ext cx="4722918" cy="498694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3212"/>
            <a:ext cx="4722918" cy="498694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34671" y="6881316"/>
            <a:ext cx="2495127" cy="524757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653582" y="6881316"/>
            <a:ext cx="3386243" cy="524757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663603" y="6881316"/>
            <a:ext cx="2495127" cy="524757"/>
          </a:xfrm>
        </p:spPr>
        <p:txBody>
          <a:bodyPr/>
          <a:lstStyle>
            <a:lvl1pPr>
              <a:defRPr kumimoji="0">
                <a:ea typeface="新細明體" pitchFamily="18" charset="-120"/>
              </a:defRPr>
            </a:lvl1pPr>
          </a:lstStyle>
          <a:p>
            <a:pPr>
              <a:defRPr/>
            </a:pPr>
            <a:fld id="{2F96EE54-53B6-4CD4-944C-4AF978FDE9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54020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2005" y="2347413"/>
            <a:ext cx="9089390" cy="16197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4010" y="4282016"/>
            <a:ext cx="7485380" cy="1931106"/>
          </a:xfrm>
        </p:spPr>
        <p:txBody>
          <a:bodyPr/>
          <a:lstStyle>
            <a:lvl1pPr marL="0" indent="0" algn="ctr">
              <a:buNone/>
              <a:defRPr/>
            </a:lvl1pPr>
            <a:lvl2pPr marL="520228" indent="0" algn="ctr">
              <a:buNone/>
              <a:defRPr/>
            </a:lvl2pPr>
            <a:lvl3pPr marL="1040447" indent="0" algn="ctr">
              <a:buNone/>
              <a:defRPr/>
            </a:lvl3pPr>
            <a:lvl4pPr marL="1560677" indent="0" algn="ctr">
              <a:buNone/>
              <a:defRPr/>
            </a:lvl4pPr>
            <a:lvl5pPr marL="2080897" indent="0" algn="ctr">
              <a:buNone/>
              <a:defRPr/>
            </a:lvl5pPr>
            <a:lvl6pPr marL="2601128" indent="0" algn="ctr">
              <a:buNone/>
              <a:defRPr/>
            </a:lvl6pPr>
            <a:lvl7pPr marL="3121349" indent="0" algn="ctr">
              <a:buNone/>
              <a:defRPr/>
            </a:lvl7pPr>
            <a:lvl8pPr marL="3641580" indent="0" algn="ctr">
              <a:buNone/>
              <a:defRPr/>
            </a:lvl8pPr>
            <a:lvl9pPr marL="4161794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3EB94-2F2E-4017-9BC6-0C16277ABB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19504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2C25B-A554-43EC-A62C-4CCA3FF646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066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5777"/>
            <a:ext cx="9089390" cy="150080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2773"/>
            <a:ext cx="9089390" cy="1652984"/>
          </a:xfrm>
        </p:spPr>
        <p:txBody>
          <a:bodyPr anchor="b"/>
          <a:lstStyle>
            <a:lvl1pPr marL="0" indent="0">
              <a:buNone/>
              <a:defRPr sz="2300"/>
            </a:lvl1pPr>
            <a:lvl2pPr marL="520228" indent="0">
              <a:buNone/>
              <a:defRPr sz="2100"/>
            </a:lvl2pPr>
            <a:lvl3pPr marL="1040447" indent="0">
              <a:buNone/>
              <a:defRPr sz="1800"/>
            </a:lvl3pPr>
            <a:lvl4pPr marL="1560677" indent="0">
              <a:buNone/>
              <a:defRPr sz="1600"/>
            </a:lvl4pPr>
            <a:lvl5pPr marL="2080897" indent="0">
              <a:buNone/>
              <a:defRPr sz="1600"/>
            </a:lvl5pPr>
            <a:lvl6pPr marL="2601128" indent="0">
              <a:buNone/>
              <a:defRPr sz="1600"/>
            </a:lvl6pPr>
            <a:lvl7pPr marL="3121349" indent="0">
              <a:buNone/>
              <a:defRPr sz="1600"/>
            </a:lvl7pPr>
            <a:lvl8pPr marL="3641580" indent="0">
              <a:buNone/>
              <a:defRPr sz="1600"/>
            </a:lvl8pPr>
            <a:lvl9pPr marL="4161794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0DFA3-C1FC-42C8-B771-4D0740FF7A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86718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02005" y="2182989"/>
            <a:ext cx="4455583" cy="4533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3" y="2182989"/>
            <a:ext cx="4455583" cy="4533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C3874-2AFB-4922-8141-88A7A55468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07968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610"/>
            <a:ext cx="9624060" cy="125941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1467"/>
            <a:ext cx="4724775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228" indent="0">
              <a:buNone/>
              <a:defRPr sz="2300" b="1"/>
            </a:lvl2pPr>
            <a:lvl3pPr marL="1040447" indent="0">
              <a:buNone/>
              <a:defRPr sz="2100" b="1"/>
            </a:lvl3pPr>
            <a:lvl4pPr marL="1560677" indent="0">
              <a:buNone/>
              <a:defRPr sz="1800" b="1"/>
            </a:lvl4pPr>
            <a:lvl5pPr marL="2080897" indent="0">
              <a:buNone/>
              <a:defRPr sz="1800" b="1"/>
            </a:lvl5pPr>
            <a:lvl6pPr marL="2601128" indent="0">
              <a:buNone/>
              <a:defRPr sz="1800" b="1"/>
            </a:lvl6pPr>
            <a:lvl7pPr marL="3121349" indent="0">
              <a:buNone/>
              <a:defRPr sz="1800" b="1"/>
            </a:lvl7pPr>
            <a:lvl8pPr marL="3641580" indent="0">
              <a:buNone/>
              <a:defRPr sz="1800" b="1"/>
            </a:lvl8pPr>
            <a:lvl9pPr marL="416179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6390"/>
            <a:ext cx="4724775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126" y="1691467"/>
            <a:ext cx="4726631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228" indent="0">
              <a:buNone/>
              <a:defRPr sz="2300" b="1"/>
            </a:lvl2pPr>
            <a:lvl3pPr marL="1040447" indent="0">
              <a:buNone/>
              <a:defRPr sz="2100" b="1"/>
            </a:lvl3pPr>
            <a:lvl4pPr marL="1560677" indent="0">
              <a:buNone/>
              <a:defRPr sz="1800" b="1"/>
            </a:lvl4pPr>
            <a:lvl5pPr marL="2080897" indent="0">
              <a:buNone/>
              <a:defRPr sz="1800" b="1"/>
            </a:lvl5pPr>
            <a:lvl6pPr marL="2601128" indent="0">
              <a:buNone/>
              <a:defRPr sz="1800" b="1"/>
            </a:lvl6pPr>
            <a:lvl7pPr marL="3121349" indent="0">
              <a:buNone/>
              <a:defRPr sz="1800" b="1"/>
            </a:lvl7pPr>
            <a:lvl8pPr marL="3641580" indent="0">
              <a:buNone/>
              <a:defRPr sz="1800" b="1"/>
            </a:lvl8pPr>
            <a:lvl9pPr marL="416179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126" y="2396390"/>
            <a:ext cx="4726631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98377-846E-4F33-B708-087B0E2990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48817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1D645-3D94-4867-B602-783AAAB565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93984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87CAD-0EDF-4F73-9E4B-FF28015381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63699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97" y="300865"/>
            <a:ext cx="3518055" cy="128040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0887"/>
            <a:ext cx="5977908" cy="64492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97" y="1581268"/>
            <a:ext cx="3518055" cy="5168856"/>
          </a:xfrm>
        </p:spPr>
        <p:txBody>
          <a:bodyPr/>
          <a:lstStyle>
            <a:lvl1pPr marL="0" indent="0">
              <a:buNone/>
              <a:defRPr sz="1600"/>
            </a:lvl1pPr>
            <a:lvl2pPr marL="520228" indent="0">
              <a:buNone/>
              <a:defRPr sz="1400"/>
            </a:lvl2pPr>
            <a:lvl3pPr marL="1040447" indent="0">
              <a:buNone/>
              <a:defRPr sz="1100"/>
            </a:lvl3pPr>
            <a:lvl4pPr marL="1560677" indent="0">
              <a:buNone/>
              <a:defRPr sz="1000"/>
            </a:lvl4pPr>
            <a:lvl5pPr marL="2080897" indent="0">
              <a:buNone/>
              <a:defRPr sz="1000"/>
            </a:lvl5pPr>
            <a:lvl6pPr marL="2601128" indent="0">
              <a:buNone/>
              <a:defRPr sz="1000"/>
            </a:lvl6pPr>
            <a:lvl7pPr marL="3121349" indent="0">
              <a:buNone/>
              <a:defRPr sz="1000"/>
            </a:lvl7pPr>
            <a:lvl8pPr marL="3641580" indent="0">
              <a:buNone/>
              <a:defRPr sz="1000"/>
            </a:lvl8pPr>
            <a:lvl9pPr marL="416179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A7E9E-8BEE-4D0A-B547-B17260D465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86660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89550"/>
            <a:ext cx="6416040" cy="62446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187"/>
            <a:ext cx="6416040" cy="4533900"/>
          </a:xfrm>
        </p:spPr>
        <p:txBody>
          <a:bodyPr/>
          <a:lstStyle>
            <a:lvl1pPr marL="0" indent="0">
              <a:buNone/>
              <a:defRPr sz="3600"/>
            </a:lvl1pPr>
            <a:lvl2pPr marL="520228" indent="0">
              <a:buNone/>
              <a:defRPr sz="3200"/>
            </a:lvl2pPr>
            <a:lvl3pPr marL="1040447" indent="0">
              <a:buNone/>
              <a:defRPr sz="2700"/>
            </a:lvl3pPr>
            <a:lvl4pPr marL="1560677" indent="0">
              <a:buNone/>
              <a:defRPr sz="2300"/>
            </a:lvl4pPr>
            <a:lvl5pPr marL="2080897" indent="0">
              <a:buNone/>
              <a:defRPr sz="2300"/>
            </a:lvl5pPr>
            <a:lvl6pPr marL="2601128" indent="0">
              <a:buNone/>
              <a:defRPr sz="2300"/>
            </a:lvl6pPr>
            <a:lvl7pPr marL="3121349" indent="0">
              <a:buNone/>
              <a:defRPr sz="2300"/>
            </a:lvl7pPr>
            <a:lvl8pPr marL="3641580" indent="0">
              <a:buNone/>
              <a:defRPr sz="2300"/>
            </a:lvl8pPr>
            <a:lvl9pPr marL="4161794" indent="0">
              <a:buNone/>
              <a:defRPr sz="23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4011"/>
            <a:ext cx="6416040" cy="886839"/>
          </a:xfrm>
        </p:spPr>
        <p:txBody>
          <a:bodyPr/>
          <a:lstStyle>
            <a:lvl1pPr marL="0" indent="0">
              <a:buNone/>
              <a:defRPr sz="1600"/>
            </a:lvl1pPr>
            <a:lvl2pPr marL="520228" indent="0">
              <a:buNone/>
              <a:defRPr sz="1400"/>
            </a:lvl2pPr>
            <a:lvl3pPr marL="1040447" indent="0">
              <a:buNone/>
              <a:defRPr sz="1100"/>
            </a:lvl3pPr>
            <a:lvl4pPr marL="1560677" indent="0">
              <a:buNone/>
              <a:defRPr sz="1000"/>
            </a:lvl4pPr>
            <a:lvl5pPr marL="2080897" indent="0">
              <a:buNone/>
              <a:defRPr sz="1000"/>
            </a:lvl5pPr>
            <a:lvl6pPr marL="2601128" indent="0">
              <a:buNone/>
              <a:defRPr sz="1000"/>
            </a:lvl6pPr>
            <a:lvl7pPr marL="3121349" indent="0">
              <a:buNone/>
              <a:defRPr sz="1000"/>
            </a:lvl7pPr>
            <a:lvl8pPr marL="3641580" indent="0">
              <a:buNone/>
              <a:defRPr sz="1000"/>
            </a:lvl8pPr>
            <a:lvl9pPr marL="416179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C8E8D-98CB-4F72-BFB4-78A904D28E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89696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B82A2-841F-4115-BD70-51C3BDB73B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05767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619047" y="671689"/>
            <a:ext cx="2272348" cy="6045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02005" y="671689"/>
            <a:ext cx="6638819" cy="6045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32ADE-AE31-49B1-9163-A385C16570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36821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005" y="671692"/>
            <a:ext cx="9089390" cy="12594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802005" y="2182989"/>
            <a:ext cx="9089390" cy="45339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F1370-5859-42B6-8403-6D6A1B8E03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448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41EDD-C4F6-4B91-86DA-2AFF96DB91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33914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005" y="671692"/>
            <a:ext cx="9089390" cy="12594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802005" y="2182989"/>
            <a:ext cx="9089390" cy="45339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79E2F-FAC5-47B6-ADB1-607FE04676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1489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2005" y="2347413"/>
            <a:ext cx="9089390" cy="16197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4010" y="4282016"/>
            <a:ext cx="7485380" cy="1931106"/>
          </a:xfrm>
        </p:spPr>
        <p:txBody>
          <a:bodyPr/>
          <a:lstStyle>
            <a:lvl1pPr marL="0" indent="0" algn="ctr">
              <a:buNone/>
              <a:defRPr/>
            </a:lvl1pPr>
            <a:lvl2pPr marL="520481" indent="0" algn="ctr">
              <a:buNone/>
              <a:defRPr/>
            </a:lvl2pPr>
            <a:lvl3pPr marL="1040955" indent="0" algn="ctr">
              <a:buNone/>
              <a:defRPr/>
            </a:lvl3pPr>
            <a:lvl4pPr marL="1561436" indent="0" algn="ctr">
              <a:buNone/>
              <a:defRPr/>
            </a:lvl4pPr>
            <a:lvl5pPr marL="2081912" indent="0" algn="ctr">
              <a:buNone/>
              <a:defRPr/>
            </a:lvl5pPr>
            <a:lvl6pPr marL="2602394" indent="0" algn="ctr">
              <a:buNone/>
              <a:defRPr/>
            </a:lvl6pPr>
            <a:lvl7pPr marL="3122868" indent="0" algn="ctr">
              <a:buNone/>
              <a:defRPr/>
            </a:lvl7pPr>
            <a:lvl8pPr marL="3643351" indent="0" algn="ctr">
              <a:buNone/>
              <a:defRPr/>
            </a:lvl8pPr>
            <a:lvl9pPr marL="4163819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新細明體" pitchFamily="18" charset="-120"/>
              </a:defRPr>
            </a:lvl1pPr>
          </a:lstStyle>
          <a:p>
            <a:pPr>
              <a:defRPr/>
            </a:pPr>
            <a:fld id="{E1D7F631-580F-4743-9FEE-0D5529D73C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82263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新細明體" pitchFamily="18" charset="-120"/>
              </a:defRPr>
            </a:lvl1pPr>
          </a:lstStyle>
          <a:p>
            <a:pPr>
              <a:defRPr/>
            </a:pPr>
            <a:fld id="{7068DFAF-D252-4EEB-AF50-409C3076AB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06183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5771"/>
            <a:ext cx="9089390" cy="150080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2773"/>
            <a:ext cx="9089390" cy="1652984"/>
          </a:xfrm>
        </p:spPr>
        <p:txBody>
          <a:bodyPr anchor="b"/>
          <a:lstStyle>
            <a:lvl1pPr marL="0" indent="0">
              <a:buNone/>
              <a:defRPr sz="2300"/>
            </a:lvl1pPr>
            <a:lvl2pPr marL="520481" indent="0">
              <a:buNone/>
              <a:defRPr sz="2100"/>
            </a:lvl2pPr>
            <a:lvl3pPr marL="1040955" indent="0">
              <a:buNone/>
              <a:defRPr sz="1800"/>
            </a:lvl3pPr>
            <a:lvl4pPr marL="1561436" indent="0">
              <a:buNone/>
              <a:defRPr sz="1600"/>
            </a:lvl4pPr>
            <a:lvl5pPr marL="2081912" indent="0">
              <a:buNone/>
              <a:defRPr sz="1600"/>
            </a:lvl5pPr>
            <a:lvl6pPr marL="2602394" indent="0">
              <a:buNone/>
              <a:defRPr sz="1600"/>
            </a:lvl6pPr>
            <a:lvl7pPr marL="3122868" indent="0">
              <a:buNone/>
              <a:defRPr sz="1600"/>
            </a:lvl7pPr>
            <a:lvl8pPr marL="3643351" indent="0">
              <a:buNone/>
              <a:defRPr sz="1600"/>
            </a:lvl8pPr>
            <a:lvl9pPr marL="4163819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新細明體" pitchFamily="18" charset="-120"/>
              </a:defRPr>
            </a:lvl1pPr>
          </a:lstStyle>
          <a:p>
            <a:pPr>
              <a:defRPr/>
            </a:pPr>
            <a:fld id="{3E2FE43D-2F4B-43AF-B901-3780666436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88536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02005" y="2182989"/>
            <a:ext cx="4455583" cy="4533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3" y="2182989"/>
            <a:ext cx="4455583" cy="4533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新細明體" pitchFamily="18" charset="-120"/>
              </a:defRPr>
            </a:lvl1pPr>
          </a:lstStyle>
          <a:p>
            <a:pPr>
              <a:defRPr/>
            </a:pPr>
            <a:fld id="{654AF23E-B309-4A25-9B74-B41E503848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79116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610"/>
            <a:ext cx="9624060" cy="125941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1467"/>
            <a:ext cx="4724775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81" indent="0">
              <a:buNone/>
              <a:defRPr sz="2300" b="1"/>
            </a:lvl2pPr>
            <a:lvl3pPr marL="1040955" indent="0">
              <a:buNone/>
              <a:defRPr sz="2100" b="1"/>
            </a:lvl3pPr>
            <a:lvl4pPr marL="1561436" indent="0">
              <a:buNone/>
              <a:defRPr sz="1800" b="1"/>
            </a:lvl4pPr>
            <a:lvl5pPr marL="2081912" indent="0">
              <a:buNone/>
              <a:defRPr sz="1800" b="1"/>
            </a:lvl5pPr>
            <a:lvl6pPr marL="2602394" indent="0">
              <a:buNone/>
              <a:defRPr sz="1800" b="1"/>
            </a:lvl6pPr>
            <a:lvl7pPr marL="3122868" indent="0">
              <a:buNone/>
              <a:defRPr sz="1800" b="1"/>
            </a:lvl7pPr>
            <a:lvl8pPr marL="3643351" indent="0">
              <a:buNone/>
              <a:defRPr sz="1800" b="1"/>
            </a:lvl8pPr>
            <a:lvl9pPr marL="4163819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6390"/>
            <a:ext cx="4724775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120" y="1691467"/>
            <a:ext cx="4726631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81" indent="0">
              <a:buNone/>
              <a:defRPr sz="2300" b="1"/>
            </a:lvl2pPr>
            <a:lvl3pPr marL="1040955" indent="0">
              <a:buNone/>
              <a:defRPr sz="2100" b="1"/>
            </a:lvl3pPr>
            <a:lvl4pPr marL="1561436" indent="0">
              <a:buNone/>
              <a:defRPr sz="1800" b="1"/>
            </a:lvl4pPr>
            <a:lvl5pPr marL="2081912" indent="0">
              <a:buNone/>
              <a:defRPr sz="1800" b="1"/>
            </a:lvl5pPr>
            <a:lvl6pPr marL="2602394" indent="0">
              <a:buNone/>
              <a:defRPr sz="1800" b="1"/>
            </a:lvl6pPr>
            <a:lvl7pPr marL="3122868" indent="0">
              <a:buNone/>
              <a:defRPr sz="1800" b="1"/>
            </a:lvl7pPr>
            <a:lvl8pPr marL="3643351" indent="0">
              <a:buNone/>
              <a:defRPr sz="1800" b="1"/>
            </a:lvl8pPr>
            <a:lvl9pPr marL="4163819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120" y="2396390"/>
            <a:ext cx="4726631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新細明體" pitchFamily="18" charset="-120"/>
              </a:defRPr>
            </a:lvl1pPr>
          </a:lstStyle>
          <a:p>
            <a:pPr>
              <a:defRPr/>
            </a:pPr>
            <a:fld id="{9CA27A65-A9DC-486E-A1D1-ACC9B97584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36434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新細明體" pitchFamily="18" charset="-120"/>
              </a:defRPr>
            </a:lvl1pPr>
          </a:lstStyle>
          <a:p>
            <a:pPr>
              <a:defRPr/>
            </a:pPr>
            <a:fld id="{2DC44B23-2CFF-45F5-9B6A-BBABDE426F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57192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新細明體" pitchFamily="18" charset="-120"/>
              </a:defRPr>
            </a:lvl1pPr>
          </a:lstStyle>
          <a:p>
            <a:pPr>
              <a:defRPr/>
            </a:pPr>
            <a:fld id="{87CBFAA8-6857-4E4E-9522-33F42D6487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1713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92" y="300865"/>
            <a:ext cx="3518055" cy="128040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0881"/>
            <a:ext cx="5977908" cy="64492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92" y="1581268"/>
            <a:ext cx="3518055" cy="5168856"/>
          </a:xfrm>
        </p:spPr>
        <p:txBody>
          <a:bodyPr/>
          <a:lstStyle>
            <a:lvl1pPr marL="0" indent="0">
              <a:buNone/>
              <a:defRPr sz="1600"/>
            </a:lvl1pPr>
            <a:lvl2pPr marL="520481" indent="0">
              <a:buNone/>
              <a:defRPr sz="1400"/>
            </a:lvl2pPr>
            <a:lvl3pPr marL="1040955" indent="0">
              <a:buNone/>
              <a:defRPr sz="1100"/>
            </a:lvl3pPr>
            <a:lvl4pPr marL="1561436" indent="0">
              <a:buNone/>
              <a:defRPr sz="1000"/>
            </a:lvl4pPr>
            <a:lvl5pPr marL="2081912" indent="0">
              <a:buNone/>
              <a:defRPr sz="1000"/>
            </a:lvl5pPr>
            <a:lvl6pPr marL="2602394" indent="0">
              <a:buNone/>
              <a:defRPr sz="1000"/>
            </a:lvl6pPr>
            <a:lvl7pPr marL="3122868" indent="0">
              <a:buNone/>
              <a:defRPr sz="1000"/>
            </a:lvl7pPr>
            <a:lvl8pPr marL="3643351" indent="0">
              <a:buNone/>
              <a:defRPr sz="1000"/>
            </a:lvl8pPr>
            <a:lvl9pPr marL="4163819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新細明體" pitchFamily="18" charset="-120"/>
              </a:defRPr>
            </a:lvl1pPr>
          </a:lstStyle>
          <a:p>
            <a:pPr>
              <a:defRPr/>
            </a:pPr>
            <a:fld id="{6D630FA2-47E1-40F1-B9DC-900E305399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49591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89550"/>
            <a:ext cx="6416040" cy="62446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187"/>
            <a:ext cx="6416040" cy="4533900"/>
          </a:xfrm>
        </p:spPr>
        <p:txBody>
          <a:bodyPr/>
          <a:lstStyle>
            <a:lvl1pPr marL="0" indent="0">
              <a:buNone/>
              <a:defRPr sz="3600"/>
            </a:lvl1pPr>
            <a:lvl2pPr marL="520481" indent="0">
              <a:buNone/>
              <a:defRPr sz="3200"/>
            </a:lvl2pPr>
            <a:lvl3pPr marL="1040955" indent="0">
              <a:buNone/>
              <a:defRPr sz="2700"/>
            </a:lvl3pPr>
            <a:lvl4pPr marL="1561436" indent="0">
              <a:buNone/>
              <a:defRPr sz="2300"/>
            </a:lvl4pPr>
            <a:lvl5pPr marL="2081912" indent="0">
              <a:buNone/>
              <a:defRPr sz="2300"/>
            </a:lvl5pPr>
            <a:lvl6pPr marL="2602394" indent="0">
              <a:buNone/>
              <a:defRPr sz="2300"/>
            </a:lvl6pPr>
            <a:lvl7pPr marL="3122868" indent="0">
              <a:buNone/>
              <a:defRPr sz="2300"/>
            </a:lvl7pPr>
            <a:lvl8pPr marL="3643351" indent="0">
              <a:buNone/>
              <a:defRPr sz="2300"/>
            </a:lvl8pPr>
            <a:lvl9pPr marL="4163819" indent="0">
              <a:buNone/>
              <a:defRPr sz="23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4011"/>
            <a:ext cx="6416040" cy="886839"/>
          </a:xfrm>
        </p:spPr>
        <p:txBody>
          <a:bodyPr/>
          <a:lstStyle>
            <a:lvl1pPr marL="0" indent="0">
              <a:buNone/>
              <a:defRPr sz="1600"/>
            </a:lvl1pPr>
            <a:lvl2pPr marL="520481" indent="0">
              <a:buNone/>
              <a:defRPr sz="1400"/>
            </a:lvl2pPr>
            <a:lvl3pPr marL="1040955" indent="0">
              <a:buNone/>
              <a:defRPr sz="1100"/>
            </a:lvl3pPr>
            <a:lvl4pPr marL="1561436" indent="0">
              <a:buNone/>
              <a:defRPr sz="1000"/>
            </a:lvl4pPr>
            <a:lvl5pPr marL="2081912" indent="0">
              <a:buNone/>
              <a:defRPr sz="1000"/>
            </a:lvl5pPr>
            <a:lvl6pPr marL="2602394" indent="0">
              <a:buNone/>
              <a:defRPr sz="1000"/>
            </a:lvl6pPr>
            <a:lvl7pPr marL="3122868" indent="0">
              <a:buNone/>
              <a:defRPr sz="1000"/>
            </a:lvl7pPr>
            <a:lvl8pPr marL="3643351" indent="0">
              <a:buNone/>
              <a:defRPr sz="1000"/>
            </a:lvl8pPr>
            <a:lvl9pPr marL="4163819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新細明體" pitchFamily="18" charset="-120"/>
              </a:defRPr>
            </a:lvl1pPr>
          </a:lstStyle>
          <a:p>
            <a:pPr>
              <a:defRPr/>
            </a:pPr>
            <a:fld id="{39A17393-0A69-4F83-B45B-599CB3395C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529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2005" y="2347415"/>
            <a:ext cx="9089390" cy="16197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4010" y="4282016"/>
            <a:ext cx="7485380" cy="1931106"/>
          </a:xfrm>
        </p:spPr>
        <p:txBody>
          <a:bodyPr/>
          <a:lstStyle>
            <a:lvl1pPr marL="0" indent="0" algn="ctr">
              <a:buNone/>
              <a:defRPr/>
            </a:lvl1pPr>
            <a:lvl2pPr marL="519773" indent="0" algn="ctr">
              <a:buNone/>
              <a:defRPr/>
            </a:lvl2pPr>
            <a:lvl3pPr marL="1039534" indent="0" algn="ctr">
              <a:buNone/>
              <a:defRPr/>
            </a:lvl3pPr>
            <a:lvl4pPr marL="1559312" indent="0" algn="ctr">
              <a:buNone/>
              <a:defRPr/>
            </a:lvl4pPr>
            <a:lvl5pPr marL="2079071" indent="0" algn="ctr">
              <a:buNone/>
              <a:defRPr/>
            </a:lvl5pPr>
            <a:lvl6pPr marL="2598854" indent="0" algn="ctr">
              <a:buNone/>
              <a:defRPr/>
            </a:lvl6pPr>
            <a:lvl7pPr marL="3118622" indent="0" algn="ctr">
              <a:buNone/>
              <a:defRPr/>
            </a:lvl7pPr>
            <a:lvl8pPr marL="3638393" indent="0" algn="ctr">
              <a:buNone/>
              <a:defRPr/>
            </a:lvl8pPr>
            <a:lvl9pPr marL="4158158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5D3AE-99CF-4DC7-B43B-D77A7AA24B7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651281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新細明體" pitchFamily="18" charset="-120"/>
              </a:defRPr>
            </a:lvl1pPr>
          </a:lstStyle>
          <a:p>
            <a:pPr>
              <a:defRPr/>
            </a:pPr>
            <a:fld id="{DB7DCA33-6521-41FA-915E-E33846A101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28165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619047" y="671689"/>
            <a:ext cx="2272348" cy="6045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02005" y="671689"/>
            <a:ext cx="6638819" cy="6045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新細明體" pitchFamily="18" charset="-120"/>
              </a:defRPr>
            </a:lvl1pPr>
          </a:lstStyle>
          <a:p>
            <a:pPr>
              <a:defRPr/>
            </a:pPr>
            <a:fld id="{01CBD3FB-068B-4550-8E23-B6F8DA300A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70177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005" y="671692"/>
            <a:ext cx="9089390" cy="12594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802005" y="2182989"/>
            <a:ext cx="9089390" cy="45339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新細明體" pitchFamily="18" charset="-120"/>
              </a:defRPr>
            </a:lvl1pPr>
          </a:lstStyle>
          <a:p>
            <a:pPr>
              <a:defRPr/>
            </a:pPr>
            <a:fld id="{29E0C822-8FA8-4031-ADAA-519B1B0758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81359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005" y="671692"/>
            <a:ext cx="9089390" cy="12594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802005" y="2182989"/>
            <a:ext cx="9089390" cy="45339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新細明體" pitchFamily="18" charset="-120"/>
              </a:defRPr>
            </a:lvl1pPr>
          </a:lstStyle>
          <a:p>
            <a:pPr>
              <a:defRPr/>
            </a:pPr>
            <a:fld id="{9343F91A-0E8E-4731-BA05-79619E2F2E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84462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610"/>
            <a:ext cx="9624060" cy="12594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4670" y="1763204"/>
            <a:ext cx="4722918" cy="498694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3204"/>
            <a:ext cx="4722918" cy="498694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34671" y="6881316"/>
            <a:ext cx="2495127" cy="524757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653582" y="6881316"/>
            <a:ext cx="3386243" cy="524757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663603" y="6881316"/>
            <a:ext cx="2495127" cy="524757"/>
          </a:xfrm>
        </p:spPr>
        <p:txBody>
          <a:bodyPr/>
          <a:lstStyle>
            <a:lvl1pPr>
              <a:defRPr kumimoji="0">
                <a:ea typeface="新細明體" pitchFamily="18" charset="-120"/>
              </a:defRPr>
            </a:lvl1pPr>
          </a:lstStyle>
          <a:p>
            <a:pPr>
              <a:defRPr/>
            </a:pPr>
            <a:fld id="{2F96EE54-53B6-4CD4-944C-4AF978FDE9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51222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2005" y="2347413"/>
            <a:ext cx="9089390" cy="16197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4010" y="4282016"/>
            <a:ext cx="7485380" cy="1931106"/>
          </a:xfrm>
        </p:spPr>
        <p:txBody>
          <a:bodyPr/>
          <a:lstStyle>
            <a:lvl1pPr marL="0" indent="0" algn="ctr">
              <a:buNone/>
              <a:defRPr/>
            </a:lvl1pPr>
            <a:lvl2pPr marL="520634" indent="0" algn="ctr">
              <a:buNone/>
              <a:defRPr/>
            </a:lvl2pPr>
            <a:lvl3pPr marL="1041259" indent="0" algn="ctr">
              <a:buNone/>
              <a:defRPr/>
            </a:lvl3pPr>
            <a:lvl4pPr marL="1561892" indent="0" algn="ctr">
              <a:buNone/>
              <a:defRPr/>
            </a:lvl4pPr>
            <a:lvl5pPr marL="2082521" indent="0" algn="ctr">
              <a:buNone/>
              <a:defRPr/>
            </a:lvl5pPr>
            <a:lvl6pPr marL="2603153" indent="0" algn="ctr">
              <a:buNone/>
              <a:defRPr/>
            </a:lvl6pPr>
            <a:lvl7pPr marL="3123780" indent="0" algn="ctr">
              <a:buNone/>
              <a:defRPr/>
            </a:lvl7pPr>
            <a:lvl8pPr marL="3644414" indent="0" algn="ctr">
              <a:buNone/>
              <a:defRPr/>
            </a:lvl8pPr>
            <a:lvl9pPr marL="4165037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75224-C049-4623-B33C-B5A82F93D2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33902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AD293-C790-4692-9E2E-188F1667C6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55565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5768"/>
            <a:ext cx="9089390" cy="150080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2773"/>
            <a:ext cx="9089390" cy="1652984"/>
          </a:xfrm>
        </p:spPr>
        <p:txBody>
          <a:bodyPr anchor="b"/>
          <a:lstStyle>
            <a:lvl1pPr marL="0" indent="0">
              <a:buNone/>
              <a:defRPr sz="2300"/>
            </a:lvl1pPr>
            <a:lvl2pPr marL="520634" indent="0">
              <a:buNone/>
              <a:defRPr sz="2100"/>
            </a:lvl2pPr>
            <a:lvl3pPr marL="1041259" indent="0">
              <a:buNone/>
              <a:defRPr sz="1800"/>
            </a:lvl3pPr>
            <a:lvl4pPr marL="1561892" indent="0">
              <a:buNone/>
              <a:defRPr sz="1600"/>
            </a:lvl4pPr>
            <a:lvl5pPr marL="2082521" indent="0">
              <a:buNone/>
              <a:defRPr sz="1600"/>
            </a:lvl5pPr>
            <a:lvl6pPr marL="2603153" indent="0">
              <a:buNone/>
              <a:defRPr sz="1600"/>
            </a:lvl6pPr>
            <a:lvl7pPr marL="3123780" indent="0">
              <a:buNone/>
              <a:defRPr sz="1600"/>
            </a:lvl7pPr>
            <a:lvl8pPr marL="3644414" indent="0">
              <a:buNone/>
              <a:defRPr sz="1600"/>
            </a:lvl8pPr>
            <a:lvl9pPr marL="4165037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406A3-B357-4023-B1D1-7534A4C031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25396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02005" y="2182989"/>
            <a:ext cx="4455583" cy="4533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3" y="2182989"/>
            <a:ext cx="4455583" cy="4533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187C0-8A99-46A1-9CB7-D45AF949D4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08589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610"/>
            <a:ext cx="9624060" cy="125941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1467"/>
            <a:ext cx="4724775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634" indent="0">
              <a:buNone/>
              <a:defRPr sz="2300" b="1"/>
            </a:lvl2pPr>
            <a:lvl3pPr marL="1041259" indent="0">
              <a:buNone/>
              <a:defRPr sz="2100" b="1"/>
            </a:lvl3pPr>
            <a:lvl4pPr marL="1561892" indent="0">
              <a:buNone/>
              <a:defRPr sz="1800" b="1"/>
            </a:lvl4pPr>
            <a:lvl5pPr marL="2082521" indent="0">
              <a:buNone/>
              <a:defRPr sz="1800" b="1"/>
            </a:lvl5pPr>
            <a:lvl6pPr marL="2603153" indent="0">
              <a:buNone/>
              <a:defRPr sz="1800" b="1"/>
            </a:lvl6pPr>
            <a:lvl7pPr marL="3123780" indent="0">
              <a:buNone/>
              <a:defRPr sz="1800" b="1"/>
            </a:lvl7pPr>
            <a:lvl8pPr marL="3644414" indent="0">
              <a:buNone/>
              <a:defRPr sz="1800" b="1"/>
            </a:lvl8pPr>
            <a:lvl9pPr marL="4165037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6390"/>
            <a:ext cx="4724775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117" y="1691467"/>
            <a:ext cx="4726631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634" indent="0">
              <a:buNone/>
              <a:defRPr sz="2300" b="1"/>
            </a:lvl2pPr>
            <a:lvl3pPr marL="1041259" indent="0">
              <a:buNone/>
              <a:defRPr sz="2100" b="1"/>
            </a:lvl3pPr>
            <a:lvl4pPr marL="1561892" indent="0">
              <a:buNone/>
              <a:defRPr sz="1800" b="1"/>
            </a:lvl4pPr>
            <a:lvl5pPr marL="2082521" indent="0">
              <a:buNone/>
              <a:defRPr sz="1800" b="1"/>
            </a:lvl5pPr>
            <a:lvl6pPr marL="2603153" indent="0">
              <a:buNone/>
              <a:defRPr sz="1800" b="1"/>
            </a:lvl6pPr>
            <a:lvl7pPr marL="3123780" indent="0">
              <a:buNone/>
              <a:defRPr sz="1800" b="1"/>
            </a:lvl7pPr>
            <a:lvl8pPr marL="3644414" indent="0">
              <a:buNone/>
              <a:defRPr sz="1800" b="1"/>
            </a:lvl8pPr>
            <a:lvl9pPr marL="4165037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117" y="2396390"/>
            <a:ext cx="4726631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B7854-6D8C-4802-8DC8-47B4C65AD7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019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3DDF6-C351-427D-822A-48DE8DC297D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954001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3AEA8-4F88-4CEE-B65A-F945449BC3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64968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6650A-327F-4B52-87E1-3B46D0F11D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63037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88" y="300865"/>
            <a:ext cx="3518055" cy="128040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0878"/>
            <a:ext cx="5977908" cy="64492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88" y="1581268"/>
            <a:ext cx="3518055" cy="5168856"/>
          </a:xfrm>
        </p:spPr>
        <p:txBody>
          <a:bodyPr/>
          <a:lstStyle>
            <a:lvl1pPr marL="0" indent="0">
              <a:buNone/>
              <a:defRPr sz="1600"/>
            </a:lvl1pPr>
            <a:lvl2pPr marL="520634" indent="0">
              <a:buNone/>
              <a:defRPr sz="1400"/>
            </a:lvl2pPr>
            <a:lvl3pPr marL="1041259" indent="0">
              <a:buNone/>
              <a:defRPr sz="1100"/>
            </a:lvl3pPr>
            <a:lvl4pPr marL="1561892" indent="0">
              <a:buNone/>
              <a:defRPr sz="1000"/>
            </a:lvl4pPr>
            <a:lvl5pPr marL="2082521" indent="0">
              <a:buNone/>
              <a:defRPr sz="1000"/>
            </a:lvl5pPr>
            <a:lvl6pPr marL="2603153" indent="0">
              <a:buNone/>
              <a:defRPr sz="1000"/>
            </a:lvl6pPr>
            <a:lvl7pPr marL="3123780" indent="0">
              <a:buNone/>
              <a:defRPr sz="1000"/>
            </a:lvl7pPr>
            <a:lvl8pPr marL="3644414" indent="0">
              <a:buNone/>
              <a:defRPr sz="1000"/>
            </a:lvl8pPr>
            <a:lvl9pPr marL="4165037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B74BE-3F1A-4EBF-A362-2F16733D6D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14599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89550"/>
            <a:ext cx="6416040" cy="62446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187"/>
            <a:ext cx="6416040" cy="4533900"/>
          </a:xfrm>
        </p:spPr>
        <p:txBody>
          <a:bodyPr/>
          <a:lstStyle>
            <a:lvl1pPr marL="0" indent="0">
              <a:buNone/>
              <a:defRPr sz="3600"/>
            </a:lvl1pPr>
            <a:lvl2pPr marL="520634" indent="0">
              <a:buNone/>
              <a:defRPr sz="3200"/>
            </a:lvl2pPr>
            <a:lvl3pPr marL="1041259" indent="0">
              <a:buNone/>
              <a:defRPr sz="2700"/>
            </a:lvl3pPr>
            <a:lvl4pPr marL="1561892" indent="0">
              <a:buNone/>
              <a:defRPr sz="2300"/>
            </a:lvl4pPr>
            <a:lvl5pPr marL="2082521" indent="0">
              <a:buNone/>
              <a:defRPr sz="2300"/>
            </a:lvl5pPr>
            <a:lvl6pPr marL="2603153" indent="0">
              <a:buNone/>
              <a:defRPr sz="2300"/>
            </a:lvl6pPr>
            <a:lvl7pPr marL="3123780" indent="0">
              <a:buNone/>
              <a:defRPr sz="2300"/>
            </a:lvl7pPr>
            <a:lvl8pPr marL="3644414" indent="0">
              <a:buNone/>
              <a:defRPr sz="2300"/>
            </a:lvl8pPr>
            <a:lvl9pPr marL="4165037" indent="0">
              <a:buNone/>
              <a:defRPr sz="23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4011"/>
            <a:ext cx="6416040" cy="886839"/>
          </a:xfrm>
        </p:spPr>
        <p:txBody>
          <a:bodyPr/>
          <a:lstStyle>
            <a:lvl1pPr marL="0" indent="0">
              <a:buNone/>
              <a:defRPr sz="1600"/>
            </a:lvl1pPr>
            <a:lvl2pPr marL="520634" indent="0">
              <a:buNone/>
              <a:defRPr sz="1400"/>
            </a:lvl2pPr>
            <a:lvl3pPr marL="1041259" indent="0">
              <a:buNone/>
              <a:defRPr sz="1100"/>
            </a:lvl3pPr>
            <a:lvl4pPr marL="1561892" indent="0">
              <a:buNone/>
              <a:defRPr sz="1000"/>
            </a:lvl4pPr>
            <a:lvl5pPr marL="2082521" indent="0">
              <a:buNone/>
              <a:defRPr sz="1000"/>
            </a:lvl5pPr>
            <a:lvl6pPr marL="2603153" indent="0">
              <a:buNone/>
              <a:defRPr sz="1000"/>
            </a:lvl6pPr>
            <a:lvl7pPr marL="3123780" indent="0">
              <a:buNone/>
              <a:defRPr sz="1000"/>
            </a:lvl7pPr>
            <a:lvl8pPr marL="3644414" indent="0">
              <a:buNone/>
              <a:defRPr sz="1000"/>
            </a:lvl8pPr>
            <a:lvl9pPr marL="4165037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C324B-3667-44E6-B44B-09C16E5369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6851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876B6-5277-4EB1-BAF4-A63476DA7A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32932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619047" y="671689"/>
            <a:ext cx="2272348" cy="6045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02005" y="671689"/>
            <a:ext cx="6638819" cy="6045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DC85C-5A19-48D9-95BC-85C3F5A7D0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82969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005" y="671692"/>
            <a:ext cx="9089390" cy="12594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802005" y="2182989"/>
            <a:ext cx="9089390" cy="45339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90667-ABFC-4EBB-8FA0-CF02152EA7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3006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005" y="671692"/>
            <a:ext cx="9089390" cy="12594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802005" y="2182989"/>
            <a:ext cx="9089390" cy="45339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19318-FC43-4D4B-AF27-E6E33FF0A4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99386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610"/>
            <a:ext cx="9624060" cy="12594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4670" y="1763200"/>
            <a:ext cx="4722918" cy="498694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3200"/>
            <a:ext cx="4722918" cy="498694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34671" y="6881316"/>
            <a:ext cx="2495127" cy="52475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653582" y="6881316"/>
            <a:ext cx="3386243" cy="52475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663603" y="6881316"/>
            <a:ext cx="2495127" cy="52475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4FE0-3369-49D1-93F9-11D4D93291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02890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98591" y="2612660"/>
            <a:ext cx="4026408" cy="3770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799"/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115567" y="1289831"/>
            <a:ext cx="8351520" cy="64135"/>
          </a:xfrm>
          <a:custGeom>
            <a:avLst/>
            <a:gdLst/>
            <a:ahLst/>
            <a:cxnLst/>
            <a:rect l="l" t="t" r="r" b="b"/>
            <a:pathLst>
              <a:path w="8351520" h="64134">
                <a:moveTo>
                  <a:pt x="0" y="0"/>
                </a:moveTo>
                <a:lnTo>
                  <a:pt x="0" y="57912"/>
                </a:lnTo>
                <a:lnTo>
                  <a:pt x="8351520" y="64008"/>
                </a:lnTo>
                <a:lnTo>
                  <a:pt x="8351520" y="6096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912799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95632" y="2644155"/>
            <a:ext cx="750214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 u="heavy">
                <a:solidFill>
                  <a:srgbClr val="1818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6"/>
            <a:ext cx="3421888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6"/>
            <a:ext cx="2459482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6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11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5753"/>
            <a:ext cx="9089390" cy="1500804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2769"/>
            <a:ext cx="9089390" cy="165298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9773" indent="0">
              <a:buNone/>
              <a:defRPr sz="2100"/>
            </a:lvl2pPr>
            <a:lvl3pPr marL="1039534" indent="0">
              <a:buNone/>
              <a:defRPr sz="1800"/>
            </a:lvl3pPr>
            <a:lvl4pPr marL="1559312" indent="0">
              <a:buNone/>
              <a:defRPr sz="1700"/>
            </a:lvl4pPr>
            <a:lvl5pPr marL="2079071" indent="0">
              <a:buNone/>
              <a:defRPr sz="1700"/>
            </a:lvl5pPr>
            <a:lvl6pPr marL="2598854" indent="0">
              <a:buNone/>
              <a:defRPr sz="1700"/>
            </a:lvl6pPr>
            <a:lvl7pPr marL="3118622" indent="0">
              <a:buNone/>
              <a:defRPr sz="1700"/>
            </a:lvl7pPr>
            <a:lvl8pPr marL="3638393" indent="0">
              <a:buNone/>
              <a:defRPr sz="1700"/>
            </a:lvl8pPr>
            <a:lvl9pPr marL="4158158" indent="0">
              <a:buNone/>
              <a:defRPr sz="17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74A45-C43A-485D-813B-972A5AFA639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007835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1944" y="658877"/>
            <a:ext cx="5509514" cy="553998"/>
          </a:xfrm>
        </p:spPr>
        <p:txBody>
          <a:bodyPr lIns="0" tIns="0" rIns="0" bIns="0"/>
          <a:lstStyle>
            <a:lvl1pPr>
              <a:defRPr sz="3600" b="1" i="0">
                <a:solidFill>
                  <a:srgbClr val="000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7228" y="1849629"/>
            <a:ext cx="8298941" cy="215444"/>
          </a:xfrm>
        </p:spPr>
        <p:txBody>
          <a:bodyPr lIns="0" tIns="0" rIns="0" bIns="0"/>
          <a:lstStyle>
            <a:lvl1pPr>
              <a:defRPr sz="1400" b="1" i="0">
                <a:solidFill>
                  <a:srgbClr val="15155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6"/>
            <a:ext cx="3421888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6"/>
            <a:ext cx="2459482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6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934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1944" y="658877"/>
            <a:ext cx="5509514" cy="553998"/>
          </a:xfrm>
        </p:spPr>
        <p:txBody>
          <a:bodyPr lIns="0" tIns="0" rIns="0" bIns="0"/>
          <a:lstStyle>
            <a:lvl1pPr>
              <a:defRPr sz="3600" b="1" i="0">
                <a:solidFill>
                  <a:srgbClr val="000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635756" y="7027546"/>
            <a:ext cx="3421888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534670" y="7027546"/>
            <a:ext cx="2459482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699248" y="7027546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72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0872" y="2771146"/>
            <a:ext cx="8933688" cy="3825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799"/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115567" y="1289831"/>
            <a:ext cx="8351520" cy="64135"/>
          </a:xfrm>
          <a:custGeom>
            <a:avLst/>
            <a:gdLst/>
            <a:ahLst/>
            <a:cxnLst/>
            <a:rect l="l" t="t" r="r" b="b"/>
            <a:pathLst>
              <a:path w="8351520" h="64134">
                <a:moveTo>
                  <a:pt x="0" y="0"/>
                </a:moveTo>
                <a:lnTo>
                  <a:pt x="0" y="57912"/>
                </a:lnTo>
                <a:lnTo>
                  <a:pt x="8351520" y="64008"/>
                </a:lnTo>
                <a:lnTo>
                  <a:pt x="8351520" y="6096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912799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1944" y="658877"/>
            <a:ext cx="5509514" cy="553998"/>
          </a:xfrm>
        </p:spPr>
        <p:txBody>
          <a:bodyPr lIns="0" tIns="0" rIns="0" bIns="0"/>
          <a:lstStyle>
            <a:lvl1pPr>
              <a:defRPr sz="3600" b="1" i="0">
                <a:solidFill>
                  <a:srgbClr val="000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635756" y="7027546"/>
            <a:ext cx="3421888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534670" y="7027546"/>
            <a:ext cx="2459482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699248" y="7027546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899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635756" y="7027546"/>
            <a:ext cx="3421888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534670" y="7027546"/>
            <a:ext cx="2459482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699248" y="7027546"/>
            <a:ext cx="2459482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868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0" y="7027546"/>
            <a:ext cx="2459482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35756" y="7027546"/>
            <a:ext cx="342188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99248" y="7027546"/>
            <a:ext cx="2459482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41EDD-C4F6-4B91-86DA-2AFF96DB91A2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923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2005" y="2347413"/>
            <a:ext cx="9089390" cy="16197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4010" y="4282016"/>
            <a:ext cx="7485380" cy="1931106"/>
          </a:xfrm>
        </p:spPr>
        <p:txBody>
          <a:bodyPr/>
          <a:lstStyle>
            <a:lvl1pPr marL="0" indent="0" algn="ctr">
              <a:buNone/>
              <a:defRPr/>
            </a:lvl1pPr>
            <a:lvl2pPr marL="521391" indent="0" algn="ctr">
              <a:buNone/>
              <a:defRPr/>
            </a:lvl2pPr>
            <a:lvl3pPr marL="1042782" indent="0" algn="ctr">
              <a:buNone/>
              <a:defRPr/>
            </a:lvl3pPr>
            <a:lvl4pPr marL="1564173" indent="0" algn="ctr">
              <a:buNone/>
              <a:defRPr/>
            </a:lvl4pPr>
            <a:lvl5pPr marL="2085564" indent="0" algn="ctr">
              <a:buNone/>
              <a:defRPr/>
            </a:lvl5pPr>
            <a:lvl6pPr marL="2606954" indent="0" algn="ctr">
              <a:buNone/>
              <a:defRPr/>
            </a:lvl6pPr>
            <a:lvl7pPr marL="3128345" indent="0" algn="ctr">
              <a:buNone/>
              <a:defRPr/>
            </a:lvl7pPr>
            <a:lvl8pPr marL="3649736" indent="0" algn="ctr">
              <a:buNone/>
              <a:defRPr/>
            </a:lvl8pPr>
            <a:lvl9pPr marL="4171127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BCE76-90F3-4773-9195-6540417C8F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14987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FEB1A-38A1-4DEA-866B-E61FCA13E0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91892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5751"/>
            <a:ext cx="9089390" cy="150080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2768"/>
            <a:ext cx="9089390" cy="1652984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391" indent="0">
              <a:buNone/>
              <a:defRPr sz="2100"/>
            </a:lvl2pPr>
            <a:lvl3pPr marL="1042782" indent="0">
              <a:buNone/>
              <a:defRPr sz="1800"/>
            </a:lvl3pPr>
            <a:lvl4pPr marL="1564173" indent="0">
              <a:buNone/>
              <a:defRPr sz="1600"/>
            </a:lvl4pPr>
            <a:lvl5pPr marL="2085564" indent="0">
              <a:buNone/>
              <a:defRPr sz="1600"/>
            </a:lvl5pPr>
            <a:lvl6pPr marL="2606954" indent="0">
              <a:buNone/>
              <a:defRPr sz="1600"/>
            </a:lvl6pPr>
            <a:lvl7pPr marL="3128345" indent="0">
              <a:buNone/>
              <a:defRPr sz="1600"/>
            </a:lvl7pPr>
            <a:lvl8pPr marL="3649736" indent="0">
              <a:buNone/>
              <a:defRPr sz="1600"/>
            </a:lvl8pPr>
            <a:lvl9pPr marL="4171127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144B1-7DB0-411E-8ACB-D5529AE384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61065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02005" y="2182989"/>
            <a:ext cx="4455583" cy="4533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2182989"/>
            <a:ext cx="4455583" cy="4533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27288-3449-44A7-9E0A-232783D0E0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84053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610"/>
            <a:ext cx="9624060" cy="125941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1467"/>
            <a:ext cx="4724775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6390"/>
            <a:ext cx="4724775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1467"/>
            <a:ext cx="4726631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6390"/>
            <a:ext cx="4726631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308E5-E0A8-4AAB-9470-61C18330D6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160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image" Target="../media/image3.wmf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1944" y="658875"/>
            <a:ext cx="550951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0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7228" y="1849629"/>
            <a:ext cx="829894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15155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95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5778">
        <a:defRPr>
          <a:latin typeface="+mn-lt"/>
          <a:ea typeface="+mn-ea"/>
          <a:cs typeface="+mn-cs"/>
        </a:defRPr>
      </a:lvl2pPr>
      <a:lvl3pPr marL="911555">
        <a:defRPr>
          <a:latin typeface="+mn-lt"/>
          <a:ea typeface="+mn-ea"/>
          <a:cs typeface="+mn-cs"/>
        </a:defRPr>
      </a:lvl3pPr>
      <a:lvl4pPr marL="1367335">
        <a:defRPr>
          <a:latin typeface="+mn-lt"/>
          <a:ea typeface="+mn-ea"/>
          <a:cs typeface="+mn-cs"/>
        </a:defRPr>
      </a:lvl4pPr>
      <a:lvl5pPr marL="1823114">
        <a:defRPr>
          <a:latin typeface="+mn-lt"/>
          <a:ea typeface="+mn-ea"/>
          <a:cs typeface="+mn-cs"/>
        </a:defRPr>
      </a:lvl5pPr>
      <a:lvl6pPr marL="2278892">
        <a:defRPr>
          <a:latin typeface="+mn-lt"/>
          <a:ea typeface="+mn-ea"/>
          <a:cs typeface="+mn-cs"/>
        </a:defRPr>
      </a:lvl6pPr>
      <a:lvl7pPr marL="2734671">
        <a:defRPr>
          <a:latin typeface="+mn-lt"/>
          <a:ea typeface="+mn-ea"/>
          <a:cs typeface="+mn-cs"/>
        </a:defRPr>
      </a:lvl7pPr>
      <a:lvl8pPr marL="3190453">
        <a:defRPr>
          <a:latin typeface="+mn-lt"/>
          <a:ea typeface="+mn-ea"/>
          <a:cs typeface="+mn-cs"/>
        </a:defRPr>
      </a:lvl8pPr>
      <a:lvl9pPr marL="36462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5778">
        <a:defRPr>
          <a:latin typeface="+mn-lt"/>
          <a:ea typeface="+mn-ea"/>
          <a:cs typeface="+mn-cs"/>
        </a:defRPr>
      </a:lvl2pPr>
      <a:lvl3pPr marL="911555">
        <a:defRPr>
          <a:latin typeface="+mn-lt"/>
          <a:ea typeface="+mn-ea"/>
          <a:cs typeface="+mn-cs"/>
        </a:defRPr>
      </a:lvl3pPr>
      <a:lvl4pPr marL="1367335">
        <a:defRPr>
          <a:latin typeface="+mn-lt"/>
          <a:ea typeface="+mn-ea"/>
          <a:cs typeface="+mn-cs"/>
        </a:defRPr>
      </a:lvl4pPr>
      <a:lvl5pPr marL="1823114">
        <a:defRPr>
          <a:latin typeface="+mn-lt"/>
          <a:ea typeface="+mn-ea"/>
          <a:cs typeface="+mn-cs"/>
        </a:defRPr>
      </a:lvl5pPr>
      <a:lvl6pPr marL="2278892">
        <a:defRPr>
          <a:latin typeface="+mn-lt"/>
          <a:ea typeface="+mn-ea"/>
          <a:cs typeface="+mn-cs"/>
        </a:defRPr>
      </a:lvl6pPr>
      <a:lvl7pPr marL="2734671">
        <a:defRPr>
          <a:latin typeface="+mn-lt"/>
          <a:ea typeface="+mn-ea"/>
          <a:cs typeface="+mn-cs"/>
        </a:defRPr>
      </a:lvl7pPr>
      <a:lvl8pPr marL="3190453">
        <a:defRPr>
          <a:latin typeface="+mn-lt"/>
          <a:ea typeface="+mn-ea"/>
          <a:cs typeface="+mn-cs"/>
        </a:defRPr>
      </a:lvl8pPr>
      <a:lvl9pPr marL="3646231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1944" y="658875"/>
            <a:ext cx="550951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0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7228" y="1849629"/>
            <a:ext cx="829894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15155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44"/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44"/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044"/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44"/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 defTabSz="914044"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023">
        <a:defRPr>
          <a:latin typeface="+mn-lt"/>
          <a:ea typeface="+mn-ea"/>
          <a:cs typeface="+mn-cs"/>
        </a:defRPr>
      </a:lvl2pPr>
      <a:lvl3pPr marL="914044">
        <a:defRPr>
          <a:latin typeface="+mn-lt"/>
          <a:ea typeface="+mn-ea"/>
          <a:cs typeface="+mn-cs"/>
        </a:defRPr>
      </a:lvl3pPr>
      <a:lvl4pPr marL="1371067">
        <a:defRPr>
          <a:latin typeface="+mn-lt"/>
          <a:ea typeface="+mn-ea"/>
          <a:cs typeface="+mn-cs"/>
        </a:defRPr>
      </a:lvl4pPr>
      <a:lvl5pPr marL="1828090">
        <a:defRPr>
          <a:latin typeface="+mn-lt"/>
          <a:ea typeface="+mn-ea"/>
          <a:cs typeface="+mn-cs"/>
        </a:defRPr>
      </a:lvl5pPr>
      <a:lvl6pPr marL="2285111">
        <a:defRPr>
          <a:latin typeface="+mn-lt"/>
          <a:ea typeface="+mn-ea"/>
          <a:cs typeface="+mn-cs"/>
        </a:defRPr>
      </a:lvl6pPr>
      <a:lvl7pPr marL="2742134">
        <a:defRPr>
          <a:latin typeface="+mn-lt"/>
          <a:ea typeface="+mn-ea"/>
          <a:cs typeface="+mn-cs"/>
        </a:defRPr>
      </a:lvl7pPr>
      <a:lvl8pPr marL="3199155">
        <a:defRPr>
          <a:latin typeface="+mn-lt"/>
          <a:ea typeface="+mn-ea"/>
          <a:cs typeface="+mn-cs"/>
        </a:defRPr>
      </a:lvl8pPr>
      <a:lvl9pPr marL="36561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023">
        <a:defRPr>
          <a:latin typeface="+mn-lt"/>
          <a:ea typeface="+mn-ea"/>
          <a:cs typeface="+mn-cs"/>
        </a:defRPr>
      </a:lvl2pPr>
      <a:lvl3pPr marL="914044">
        <a:defRPr>
          <a:latin typeface="+mn-lt"/>
          <a:ea typeface="+mn-ea"/>
          <a:cs typeface="+mn-cs"/>
        </a:defRPr>
      </a:lvl3pPr>
      <a:lvl4pPr marL="1371067">
        <a:defRPr>
          <a:latin typeface="+mn-lt"/>
          <a:ea typeface="+mn-ea"/>
          <a:cs typeface="+mn-cs"/>
        </a:defRPr>
      </a:lvl4pPr>
      <a:lvl5pPr marL="1828090">
        <a:defRPr>
          <a:latin typeface="+mn-lt"/>
          <a:ea typeface="+mn-ea"/>
          <a:cs typeface="+mn-cs"/>
        </a:defRPr>
      </a:lvl5pPr>
      <a:lvl6pPr marL="2285111">
        <a:defRPr>
          <a:latin typeface="+mn-lt"/>
          <a:ea typeface="+mn-ea"/>
          <a:cs typeface="+mn-cs"/>
        </a:defRPr>
      </a:lvl6pPr>
      <a:lvl7pPr marL="2742134">
        <a:defRPr>
          <a:latin typeface="+mn-lt"/>
          <a:ea typeface="+mn-ea"/>
          <a:cs typeface="+mn-cs"/>
        </a:defRPr>
      </a:lvl7pPr>
      <a:lvl8pPr marL="3199155">
        <a:defRPr>
          <a:latin typeface="+mn-lt"/>
          <a:ea typeface="+mn-ea"/>
          <a:cs typeface="+mn-cs"/>
        </a:defRPr>
      </a:lvl8pPr>
      <a:lvl9pPr marL="365617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2005" y="671692"/>
            <a:ext cx="9089390" cy="125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53" tIns="51974" rIns="103953" bIns="519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2005" y="2182989"/>
            <a:ext cx="908939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53" tIns="51974" rIns="103953" bIns="519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2005" y="6884812"/>
            <a:ext cx="2227792" cy="503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3953" tIns="51974" rIns="103953" bIns="5197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cs typeface="Arial Unicode MS" pitchFamily="34" charset="-12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582" y="6884812"/>
            <a:ext cx="3386243" cy="503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3953" tIns="51974" rIns="103953" bIns="5197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cs typeface="Arial Unicode MS" pitchFamily="34" charset="-12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3" y="6884812"/>
            <a:ext cx="2227792" cy="503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3953" tIns="51974" rIns="103953" bIns="5197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327198-D671-428F-BFB5-DBE808811F0C}" type="slidenum">
              <a:rPr kumimoji="1" lang="en-US" altLang="zh-TW">
                <a:cs typeface="Arial Unicode MS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248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519773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1039534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559312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2079071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89826" indent="-389826" algn="l" rtl="0" eaLnBrk="0" fontAlgn="base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44627" indent="-324852" algn="l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299426" indent="-259887" algn="l" rtl="0" eaLnBrk="0" fontAlgn="base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19192" indent="-259887" algn="l" rtl="0" eaLnBrk="0" fontAlgn="base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38973" indent="-259887" algn="l" rtl="0" eaLnBrk="0" fontAlgn="base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858736" indent="-259887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378507" indent="-259887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898277" indent="-259887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418050" indent="-259887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0395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9773" algn="l" defTabSz="10395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534" algn="l" defTabSz="10395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312" algn="l" defTabSz="10395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071" algn="l" defTabSz="10395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54" algn="l" defTabSz="10395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622" algn="l" defTabSz="10395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393" algn="l" defTabSz="10395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8158" algn="l" defTabSz="10395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1207" y="6634679"/>
            <a:ext cx="2495127" cy="52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6477" tIns="58238" rIns="116477" bIns="58238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Arial" charset="0"/>
                <a:ea typeface="新細明體" charset="-120"/>
              </a:defRPr>
            </a:lvl1pPr>
          </a:lstStyle>
          <a:p>
            <a:pPr defTabSz="1164777"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18045" y="7115708"/>
            <a:ext cx="3386243" cy="52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6477" tIns="58238" rIns="116477" bIns="58238" numCol="1" anchor="t" anchorCtr="0" compatLnSpc="1">
            <a:prstTxWarp prst="textNoShape">
              <a:avLst/>
            </a:prstTxWarp>
          </a:bodyPr>
          <a:lstStyle>
            <a:lvl1pPr algn="r">
              <a:defRPr b="1">
                <a:latin typeface="Arial" charset="0"/>
                <a:ea typeface="新細明體" charset="-120"/>
              </a:defRPr>
            </a:lvl1pPr>
          </a:lstStyle>
          <a:p>
            <a:pPr defTabSz="1164777">
              <a:defRPr/>
            </a:pPr>
            <a:endParaRPr lang="en-US" altLang="zh-TW" sz="2300" dirty="0">
              <a:solidFill>
                <a:srgbClr val="000000"/>
              </a:solidFill>
            </a:endParaRPr>
          </a:p>
        </p:txBody>
      </p:sp>
      <p:sp>
        <p:nvSpPr>
          <p:cNvPr id="103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5189" y="1874040"/>
            <a:ext cx="9263029" cy="535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6477" tIns="58238" rIns="116477" bIns="582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47666" y="683824"/>
            <a:ext cx="9624060" cy="87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6477" tIns="58238" rIns="116477" bIns="582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graphicFrame>
        <p:nvGraphicFramePr>
          <p:cNvPr id="103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776636"/>
              </p:ext>
            </p:extLst>
          </p:nvPr>
        </p:nvGraphicFramePr>
        <p:xfrm>
          <a:off x="9472958" y="5460644"/>
          <a:ext cx="1137886" cy="180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多媒體項目" r:id="rId17" imgW="818388" imgH="1066190" progId="MS_ClipArt_Gallery.2">
                  <p:embed/>
                </p:oleObj>
              </mc:Choice>
              <mc:Fallback>
                <p:oleObj name="多媒體項目" r:id="rId17" imgW="818388" imgH="106619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9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2958" y="5460644"/>
                        <a:ext cx="1137886" cy="180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 userDrawn="1"/>
        </p:nvSpPr>
        <p:spPr>
          <a:xfrm>
            <a:off x="2904648" y="6968158"/>
            <a:ext cx="5448194" cy="348446"/>
          </a:xfrm>
          <a:prstGeom prst="rect">
            <a:avLst/>
          </a:prstGeom>
        </p:spPr>
        <p:txBody>
          <a:bodyPr wrap="none" lIns="116477" tIns="58238" rIns="116477" bIns="58238">
            <a:spAutoFit/>
          </a:bodyPr>
          <a:lstStyle/>
          <a:p>
            <a:pPr defTabSz="1164777">
              <a:defRPr/>
            </a:pPr>
            <a:r>
              <a:rPr lang="zh-TW" altLang="en-US" sz="1500" b="1" i="1" kern="0" dirty="0">
                <a:solidFill>
                  <a:srgbClr val="FFFFFF">
                    <a:lumMod val="65000"/>
                  </a:srgbClr>
                </a:solidFill>
                <a:latin typeface="微軟正黑體"/>
                <a:ea typeface="微軟正黑體"/>
              </a:rPr>
              <a:t>快樂學習</a:t>
            </a:r>
            <a:r>
              <a:rPr lang="en-US" altLang="zh-TW" sz="1500" b="1" i="1" kern="0" dirty="0">
                <a:solidFill>
                  <a:srgbClr val="FFFFFF">
                    <a:lumMod val="65000"/>
                  </a:srgbClr>
                </a:solidFill>
                <a:latin typeface="微軟正黑體"/>
                <a:ea typeface="微軟正黑體"/>
              </a:rPr>
              <a:t>/</a:t>
            </a:r>
            <a:r>
              <a:rPr lang="zh-TW" altLang="en-US" sz="1500" b="1" i="1" kern="0" dirty="0">
                <a:solidFill>
                  <a:srgbClr val="FFFFFF">
                    <a:lumMod val="65000"/>
                  </a:srgbClr>
                </a:solidFill>
                <a:latin typeface="微軟正黑體"/>
                <a:ea typeface="微軟正黑體"/>
              </a:rPr>
              <a:t>學習快樂  </a:t>
            </a:r>
            <a:r>
              <a:rPr lang="en-US" altLang="zh-TW" sz="1500" b="1" i="1" kern="0" dirty="0">
                <a:solidFill>
                  <a:srgbClr val="FFFFFF">
                    <a:lumMod val="65000"/>
                  </a:srgbClr>
                </a:solidFill>
                <a:latin typeface="微軟正黑體"/>
                <a:ea typeface="微軟正黑體"/>
              </a:rPr>
              <a:t>Happy Learning/ Learning Happiness </a:t>
            </a:r>
            <a:endParaRPr lang="zh-TW" altLang="en-US" sz="600" b="1" i="1" kern="0" dirty="0">
              <a:solidFill>
                <a:srgbClr val="FFFFFF">
                  <a:lumMod val="65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4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67702" y="7191431"/>
            <a:ext cx="2495127" cy="36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6477" tIns="58238" rIns="116477" bIns="58238" numCol="1" anchor="t" anchorCtr="0" compatLnSpc="1">
            <a:prstTxWarp prst="textNoShape">
              <a:avLst/>
            </a:prstTxWarp>
          </a:bodyPr>
          <a:lstStyle>
            <a:lvl1pPr algn="ctr">
              <a:defRPr sz="2100" b="1" i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  <a:cs typeface="Arial Unicode MS" pitchFamily="34" charset="-120"/>
              </a:defRPr>
            </a:lvl1pPr>
          </a:lstStyle>
          <a:p>
            <a:pPr defTabSz="1164777">
              <a:defRPr/>
            </a:pPr>
            <a:fld id="{678C5EF5-F4D8-4FA0-AB90-97AE5F03FCD0}" type="slidenum">
              <a:rPr lang="en-US" altLang="zh-TW" smtClean="0"/>
              <a:pPr defTabSz="1164777">
                <a:defRPr/>
              </a:pPr>
              <a:t>‹#›</a:t>
            </a:fld>
            <a:endParaRPr lang="en-US" altLang="zh-TW" dirty="0"/>
          </a:p>
        </p:txBody>
      </p:sp>
      <p:grpSp>
        <p:nvGrpSpPr>
          <p:cNvPr id="15" name="群組 14"/>
          <p:cNvGrpSpPr/>
          <p:nvPr userDrawn="1"/>
        </p:nvGrpSpPr>
        <p:grpSpPr>
          <a:xfrm>
            <a:off x="-126907" y="-30173"/>
            <a:ext cx="10863007" cy="7616845"/>
            <a:chOff x="-108520" y="-20538"/>
            <a:chExt cx="9289032" cy="5184575"/>
          </a:xfrm>
        </p:grpSpPr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 rot="5400000">
              <a:off x="4423397" y="-4443933"/>
              <a:ext cx="297209" cy="9144000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defTabSz="1164777" eaLnBrk="1" hangingPunct="1"/>
              <a:endParaRPr lang="zh-TW" altLang="en-US" sz="2300">
                <a:solidFill>
                  <a:srgbClr val="000000"/>
                </a:solidFill>
              </a:endParaRP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 rot="5400000">
              <a:off x="4482244" y="-4502782"/>
              <a:ext cx="216024" cy="9180512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defTabSz="1164777" eaLnBrk="1" hangingPunct="1"/>
              <a:endParaRPr lang="zh-TW" altLang="en-US" sz="2300">
                <a:solidFill>
                  <a:srgbClr val="000000"/>
                </a:solidFill>
              </a:endParaRPr>
            </a:p>
          </p:txBody>
        </p:sp>
        <p:sp>
          <p:nvSpPr>
            <p:cNvPr id="18" name="AutoShape 12"/>
            <p:cNvSpPr>
              <a:spLocks noChangeArrowheads="1"/>
            </p:cNvSpPr>
            <p:nvPr/>
          </p:nvSpPr>
          <p:spPr bwMode="auto">
            <a:xfrm rot="5400000">
              <a:off x="4512487" y="-4533025"/>
              <a:ext cx="155538" cy="9180512"/>
            </a:xfrm>
            <a:prstGeom prst="rtTriangle">
              <a:avLst/>
            </a:prstGeom>
            <a:solidFill>
              <a:srgbClr val="21216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defTabSz="1164777" eaLnBrk="1" hangingPunct="1"/>
              <a:endParaRPr lang="zh-TW" altLang="en-US" sz="2300">
                <a:solidFill>
                  <a:srgbClr val="000000"/>
                </a:solidFill>
              </a:endParaRPr>
            </a:p>
          </p:txBody>
        </p:sp>
        <p:sp>
          <p:nvSpPr>
            <p:cNvPr id="19" name="AutoShape 11"/>
            <p:cNvSpPr>
              <a:spLocks noChangeArrowheads="1"/>
            </p:cNvSpPr>
            <p:nvPr/>
          </p:nvSpPr>
          <p:spPr bwMode="auto">
            <a:xfrm rot="5400000" flipH="1" flipV="1">
              <a:off x="4396240" y="416277"/>
              <a:ext cx="243000" cy="9252520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defTabSz="1164777" eaLnBrk="1" hangingPunct="1"/>
              <a:endParaRPr lang="zh-TW" altLang="en-US" sz="2300">
                <a:solidFill>
                  <a:srgbClr val="000000"/>
                </a:solidFill>
              </a:endParaRPr>
            </a:p>
          </p:txBody>
        </p:sp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 rot="5400000" flipH="1" flipV="1">
              <a:off x="4436740" y="456777"/>
              <a:ext cx="162000" cy="9252520"/>
            </a:xfrm>
            <a:prstGeom prst="rtTriangle">
              <a:avLst/>
            </a:prstGeom>
            <a:solidFill>
              <a:srgbClr val="005EA4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defTabSz="1164777" eaLnBrk="1" hangingPunct="1"/>
              <a:endParaRPr lang="zh-TW" altLang="en-US" sz="23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9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1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6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6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6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6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5pPr>
      <a:lvl6pPr marL="582391" algn="ctr" rtl="0" fontAlgn="base">
        <a:spcBef>
          <a:spcPct val="0"/>
        </a:spcBef>
        <a:spcAft>
          <a:spcPct val="0"/>
        </a:spcAft>
        <a:defRPr kumimoji="1" sz="6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6pPr>
      <a:lvl7pPr marL="1164777" algn="ctr" rtl="0" fontAlgn="base">
        <a:spcBef>
          <a:spcPct val="0"/>
        </a:spcBef>
        <a:spcAft>
          <a:spcPct val="0"/>
        </a:spcAft>
        <a:defRPr kumimoji="1" sz="6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7pPr>
      <a:lvl8pPr marL="1747174" algn="ctr" rtl="0" fontAlgn="base">
        <a:spcBef>
          <a:spcPct val="0"/>
        </a:spcBef>
        <a:spcAft>
          <a:spcPct val="0"/>
        </a:spcAft>
        <a:defRPr kumimoji="1" sz="6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8pPr>
      <a:lvl9pPr marL="2329571" algn="ctr" rtl="0" fontAlgn="base">
        <a:spcBef>
          <a:spcPct val="0"/>
        </a:spcBef>
        <a:spcAft>
          <a:spcPct val="0"/>
        </a:spcAft>
        <a:defRPr kumimoji="1" sz="6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9pPr>
    </p:titleStyle>
    <p:bodyStyle>
      <a:lvl1pPr marL="436796" indent="-436796" algn="l" rtl="0" eaLnBrk="0" fontAlgn="base" hangingPunct="0">
        <a:lnSpc>
          <a:spcPts val="5748"/>
        </a:lnSpc>
        <a:spcBef>
          <a:spcPct val="20000"/>
        </a:spcBef>
        <a:spcAft>
          <a:spcPct val="0"/>
        </a:spcAft>
        <a:buChar char="•"/>
        <a:defRPr kumimoji="1" sz="4100">
          <a:solidFill>
            <a:schemeClr val="tx1"/>
          </a:solidFill>
          <a:latin typeface="+mj-ea"/>
          <a:ea typeface="+mj-ea"/>
          <a:cs typeface="+mn-cs"/>
        </a:defRPr>
      </a:lvl1pPr>
      <a:lvl2pPr marL="946389" indent="-363996" algn="l" rtl="0" eaLnBrk="0" fontAlgn="base" hangingPunct="0">
        <a:lnSpc>
          <a:spcPts val="5748"/>
        </a:lnSpc>
        <a:spcBef>
          <a:spcPct val="20000"/>
        </a:spcBef>
        <a:spcAft>
          <a:spcPct val="0"/>
        </a:spcAft>
        <a:buChar char="–"/>
        <a:defRPr kumimoji="1" sz="4100">
          <a:solidFill>
            <a:schemeClr val="tx1"/>
          </a:solidFill>
          <a:latin typeface="+mj-ea"/>
          <a:ea typeface="+mj-ea"/>
        </a:defRPr>
      </a:lvl2pPr>
      <a:lvl3pPr marL="1455979" indent="-291193" algn="l" rtl="0" eaLnBrk="0" fontAlgn="base" hangingPunct="0">
        <a:lnSpc>
          <a:spcPts val="5748"/>
        </a:lnSpc>
        <a:spcBef>
          <a:spcPct val="20000"/>
        </a:spcBef>
        <a:spcAft>
          <a:spcPct val="0"/>
        </a:spcAft>
        <a:buChar char="•"/>
        <a:defRPr kumimoji="1" sz="3800">
          <a:solidFill>
            <a:schemeClr val="tx1"/>
          </a:solidFill>
          <a:latin typeface="+mj-ea"/>
          <a:ea typeface="+mj-ea"/>
        </a:defRPr>
      </a:lvl3pPr>
      <a:lvl4pPr marL="2038374" indent="-291193" algn="l" rtl="0" eaLnBrk="0" fontAlgn="base" hangingPunct="0">
        <a:lnSpc>
          <a:spcPts val="5748"/>
        </a:lnSpc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j-ea"/>
          <a:ea typeface="+mj-ea"/>
        </a:defRPr>
      </a:lvl4pPr>
      <a:lvl5pPr marL="2620769" indent="-291193" algn="l" rtl="0" eaLnBrk="0" fontAlgn="base" hangingPunct="0">
        <a:lnSpc>
          <a:spcPts val="5748"/>
        </a:lnSpc>
        <a:spcBef>
          <a:spcPct val="20000"/>
        </a:spcBef>
        <a:spcAft>
          <a:spcPct val="0"/>
        </a:spcAft>
        <a:buChar char="»"/>
        <a:defRPr kumimoji="1" sz="3100">
          <a:solidFill>
            <a:schemeClr val="tx1"/>
          </a:solidFill>
          <a:latin typeface="+mj-ea"/>
          <a:ea typeface="+mj-ea"/>
        </a:defRPr>
      </a:lvl5pPr>
      <a:lvl6pPr marL="3203157" indent="-291193" algn="l" rtl="0" fontAlgn="base">
        <a:spcBef>
          <a:spcPct val="20000"/>
        </a:spcBef>
        <a:spcAft>
          <a:spcPct val="0"/>
        </a:spcAft>
        <a:buChar char="»"/>
        <a:defRPr kumimoji="1" sz="2600">
          <a:solidFill>
            <a:schemeClr val="tx1"/>
          </a:solidFill>
          <a:latin typeface="+mn-lt"/>
          <a:ea typeface="+mn-ea"/>
        </a:defRPr>
      </a:lvl6pPr>
      <a:lvl7pPr marL="3785553" indent="-291193" algn="l" rtl="0" fontAlgn="base">
        <a:spcBef>
          <a:spcPct val="20000"/>
        </a:spcBef>
        <a:spcAft>
          <a:spcPct val="0"/>
        </a:spcAft>
        <a:buChar char="»"/>
        <a:defRPr kumimoji="1" sz="2600">
          <a:solidFill>
            <a:schemeClr val="tx1"/>
          </a:solidFill>
          <a:latin typeface="+mn-lt"/>
          <a:ea typeface="+mn-ea"/>
        </a:defRPr>
      </a:lvl7pPr>
      <a:lvl8pPr marL="4367946" indent="-291193" algn="l" rtl="0" fontAlgn="base">
        <a:spcBef>
          <a:spcPct val="20000"/>
        </a:spcBef>
        <a:spcAft>
          <a:spcPct val="0"/>
        </a:spcAft>
        <a:buChar char="»"/>
        <a:defRPr kumimoji="1" sz="2600">
          <a:solidFill>
            <a:schemeClr val="tx1"/>
          </a:solidFill>
          <a:latin typeface="+mn-lt"/>
          <a:ea typeface="+mn-ea"/>
        </a:defRPr>
      </a:lvl8pPr>
      <a:lvl9pPr marL="4950340" indent="-291193" algn="l" rtl="0" fontAlgn="base">
        <a:spcBef>
          <a:spcPct val="20000"/>
        </a:spcBef>
        <a:spcAft>
          <a:spcPct val="0"/>
        </a:spcAft>
        <a:buChar char="»"/>
        <a:defRPr kumimoji="1"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16477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391" algn="l" defTabSz="116477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4777" algn="l" defTabSz="116477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47174" algn="l" defTabSz="116477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9571" algn="l" defTabSz="116477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1960" algn="l" defTabSz="116477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94349" algn="l" defTabSz="116477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76743" algn="l" defTabSz="116477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59140" algn="l" defTabSz="116477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2005" y="671692"/>
            <a:ext cx="9089390" cy="125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014" tIns="52003" rIns="104014" bIns="520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2005" y="2182989"/>
            <a:ext cx="908939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014" tIns="52003" rIns="104014" bIns="520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2005" y="6884812"/>
            <a:ext cx="2227792" cy="503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4014" tIns="52003" rIns="104014" bIns="5200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600">
                <a:solidFill>
                  <a:srgbClr val="000000"/>
                </a:solidFill>
                <a:latin typeface="Times New Roman" pitchFamily="18" charset="0"/>
                <a:ea typeface="Arial Unicode MS"/>
                <a:cs typeface="Arial Unicode MS"/>
              </a:defRPr>
            </a:lvl1pPr>
          </a:lstStyle>
          <a:p>
            <a:pPr defTabSz="91208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582" y="6884812"/>
            <a:ext cx="3386243" cy="503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4014" tIns="52003" rIns="104014" bIns="5200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600">
                <a:solidFill>
                  <a:srgbClr val="000000"/>
                </a:solidFill>
                <a:latin typeface="Times New Roman" pitchFamily="18" charset="0"/>
                <a:ea typeface="Arial Unicode MS"/>
                <a:cs typeface="Arial Unicode MS"/>
              </a:defRPr>
            </a:lvl1pPr>
          </a:lstStyle>
          <a:p>
            <a:pPr defTabSz="91208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3" y="6884812"/>
            <a:ext cx="2227792" cy="503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4014" tIns="52003" rIns="104014" bIns="5200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912087" fontAlgn="base">
              <a:spcBef>
                <a:spcPct val="0"/>
              </a:spcBef>
              <a:spcAft>
                <a:spcPct val="0"/>
              </a:spcAft>
              <a:defRPr/>
            </a:pPr>
            <a:fld id="{B6C346A6-7F16-465B-9380-47F9D0DE2BEF}" type="slidenum">
              <a:rPr kumimoji="1" lang="en-US" altLang="zh-TW" smtClean="0">
                <a:ea typeface="Arial Unicode MS" pitchFamily="34" charset="-120"/>
                <a:cs typeface="Arial Unicode MS" pitchFamily="34" charset="-120"/>
              </a:rPr>
              <a:pPr defTabSz="91208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578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520075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1040143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560222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2080289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90054" indent="-390054" algn="l" rtl="0" eaLnBrk="0" fontAlgn="base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45123" indent="-325041" algn="l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300185" indent="-260040" algn="l" rtl="0" eaLnBrk="0" fontAlgn="base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20254" indent="-260040" algn="l" rtl="0" eaLnBrk="0" fontAlgn="base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40337" indent="-260040" algn="l" rtl="0" eaLnBrk="0" fontAlgn="base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860408" indent="-260040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380480" indent="-260040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900551" indent="-260040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420629" indent="-260040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0401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075" algn="l" defTabSz="10401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143" algn="l" defTabSz="10401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22" algn="l" defTabSz="10401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289" algn="l" defTabSz="10401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369" algn="l" defTabSz="10401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439" algn="l" defTabSz="10401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0517" algn="l" defTabSz="10401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579" algn="l" defTabSz="10401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2005" y="671692"/>
            <a:ext cx="9089390" cy="125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044" tIns="52018" rIns="104044" bIns="520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2005" y="2182989"/>
            <a:ext cx="908939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044" tIns="52018" rIns="104044" bIns="520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2005" y="6884812"/>
            <a:ext cx="2227792" cy="503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4044" tIns="52018" rIns="104044" bIns="5201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6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912354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cs typeface="Arial Unicode MS" pitchFamily="34" charset="-12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582" y="6884812"/>
            <a:ext cx="3386243" cy="503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4044" tIns="52018" rIns="104044" bIns="520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912354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cs typeface="Arial Unicode MS" pitchFamily="34" charset="-12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3" y="6884812"/>
            <a:ext cx="2227792" cy="503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4044" tIns="52018" rIns="104044" bIns="520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 defTabSz="912354" fontAlgn="base">
              <a:spcBef>
                <a:spcPct val="0"/>
              </a:spcBef>
              <a:spcAft>
                <a:spcPct val="0"/>
              </a:spcAft>
              <a:defRPr/>
            </a:pPr>
            <a:fld id="{79531857-183A-4272-A4AB-2E8E8D82ADA9}" type="slidenum">
              <a:rPr kumimoji="1" lang="en-US" altLang="zh-TW" smtClean="0">
                <a:cs typeface="Arial Unicode MS" pitchFamily="34" charset="-120"/>
              </a:rPr>
              <a:pPr defTabSz="9123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995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520228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1040447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560677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2080897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90168" indent="-390168" algn="l" rtl="0" eaLnBrk="0" fontAlgn="base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45369" indent="-325137" algn="l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300565" indent="-260115" algn="l" rtl="0" eaLnBrk="0" fontAlgn="base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20785" indent="-260115" algn="l" rtl="0" eaLnBrk="0" fontAlgn="base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41018" indent="-260115" algn="l" rtl="0" eaLnBrk="0" fontAlgn="base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861243" indent="-260115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381467" indent="-260115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901689" indent="-260115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421919" indent="-260115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0404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228" algn="l" defTabSz="10404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447" algn="l" defTabSz="10404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677" algn="l" defTabSz="10404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897" algn="l" defTabSz="10404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128" algn="l" defTabSz="10404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1349" algn="l" defTabSz="10404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1580" algn="l" defTabSz="10404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1794" algn="l" defTabSz="10404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2005" y="671692"/>
            <a:ext cx="9089390" cy="125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095" tIns="52044" rIns="104095" bIns="520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2005" y="2182989"/>
            <a:ext cx="908939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095" tIns="52044" rIns="104095" bIns="520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2005" y="6884812"/>
            <a:ext cx="2227792" cy="503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4095" tIns="52044" rIns="104095" bIns="5204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600">
                <a:solidFill>
                  <a:srgbClr val="000000"/>
                </a:solidFill>
                <a:latin typeface="Times New Roman" pitchFamily="18" charset="0"/>
                <a:ea typeface="Arial Unicode MS"/>
                <a:cs typeface="Arial Unicode MS"/>
              </a:defRPr>
            </a:lvl1pPr>
          </a:lstStyle>
          <a:p>
            <a:pPr defTabSz="91279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582" y="6884812"/>
            <a:ext cx="3386243" cy="503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4095" tIns="52044" rIns="104095" bIns="520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600">
                <a:solidFill>
                  <a:srgbClr val="000000"/>
                </a:solidFill>
                <a:latin typeface="Times New Roman" pitchFamily="18" charset="0"/>
                <a:ea typeface="Arial Unicode MS"/>
                <a:cs typeface="Arial Unicode MS"/>
              </a:defRPr>
            </a:lvl1pPr>
          </a:lstStyle>
          <a:p>
            <a:pPr defTabSz="91279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3" y="6884812"/>
            <a:ext cx="2227792" cy="503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4095" tIns="52044" rIns="104095" bIns="520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912799" fontAlgn="base">
              <a:spcBef>
                <a:spcPct val="0"/>
              </a:spcBef>
              <a:spcAft>
                <a:spcPct val="0"/>
              </a:spcAft>
              <a:defRPr/>
            </a:pPr>
            <a:fld id="{B6C346A6-7F16-465B-9380-47F9D0DE2BEF}" type="slidenum">
              <a:rPr kumimoji="1" lang="en-US" altLang="zh-TW" smtClean="0">
                <a:ea typeface="Arial Unicode MS" pitchFamily="34" charset="-120"/>
                <a:cs typeface="Arial Unicode MS" pitchFamily="34" charset="-120"/>
              </a:rPr>
              <a:pPr defTabSz="91279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0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520481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1040955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561436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2081912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90359" indent="-390359" algn="l" rtl="0" eaLnBrk="0" fontAlgn="base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45780" indent="-325297" algn="l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301198" indent="-260242" algn="l" rtl="0" eaLnBrk="0" fontAlgn="base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21672" indent="-260242" algn="l" rtl="0" eaLnBrk="0" fontAlgn="base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42155" indent="-260242" algn="l" rtl="0" eaLnBrk="0" fontAlgn="base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862636" indent="-260242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383113" indent="-260242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903588" indent="-260242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424070" indent="-260242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0409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81" algn="l" defTabSz="10409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955" algn="l" defTabSz="10409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436" algn="l" defTabSz="10409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912" algn="l" defTabSz="10409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394" algn="l" defTabSz="10409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868" algn="l" defTabSz="10409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3351" algn="l" defTabSz="10409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819" algn="l" defTabSz="10409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2005" y="671692"/>
            <a:ext cx="9089390" cy="125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25" tIns="52060" rIns="104125" bIns="520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2005" y="2182989"/>
            <a:ext cx="908939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25" tIns="52060" rIns="104125" bIns="520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2005" y="6884812"/>
            <a:ext cx="2227792" cy="503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4125" tIns="52060" rIns="104125" bIns="52060" numCol="1" anchor="t" anchorCtr="0" compatLnSpc="1">
            <a:prstTxWarp prst="textNoShape">
              <a:avLst/>
            </a:prstTxWarp>
          </a:bodyPr>
          <a:lstStyle>
            <a:lvl1pPr algn="l">
              <a:defRPr sz="16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91315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cs typeface="Arial Unicode MS" pitchFamily="34" charset="-12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582" y="6884812"/>
            <a:ext cx="3386243" cy="503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4125" tIns="52060" rIns="104125" bIns="5206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ctr" defTabSz="91315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cs typeface="Arial Unicode MS" pitchFamily="34" charset="-12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3" y="6884812"/>
            <a:ext cx="2227792" cy="503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4125" tIns="52060" rIns="104125" bIns="5206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913155" fontAlgn="base">
              <a:spcBef>
                <a:spcPct val="0"/>
              </a:spcBef>
              <a:spcAft>
                <a:spcPct val="0"/>
              </a:spcAft>
              <a:defRPr/>
            </a:pPr>
            <a:fld id="{39EC3758-202A-4C3A-A040-3DF36F588A8D}" type="slidenum">
              <a:rPr kumimoji="1" lang="en-US" altLang="zh-TW" smtClean="0">
                <a:cs typeface="Arial Unicode MS" pitchFamily="34" charset="-120"/>
              </a:rPr>
              <a:pPr defTabSz="91315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569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520634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1041259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561892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2082521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90473" indent="-390473" algn="l" rtl="0" eaLnBrk="0" fontAlgn="base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46027" indent="-325391" algn="l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301577" indent="-260317" algn="l" rtl="0" eaLnBrk="0" fontAlgn="base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22205" indent="-260317" algn="l" rtl="0" eaLnBrk="0" fontAlgn="base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42838" indent="-260317" algn="l" rtl="0" eaLnBrk="0" fontAlgn="base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863471" indent="-260317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384101" indent="-260317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904727" indent="-260317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425361" indent="-260317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0412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634" algn="l" defTabSz="10412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259" algn="l" defTabSz="10412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892" algn="l" defTabSz="10412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2521" algn="l" defTabSz="10412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3153" algn="l" defTabSz="10412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3780" algn="l" defTabSz="10412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4414" algn="l" defTabSz="10412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5037" algn="l" defTabSz="10412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1944" y="658875"/>
            <a:ext cx="550951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0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7228" y="1849629"/>
            <a:ext cx="829894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15155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9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9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799"/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99"/>
            <a:fld id="{B6F15528-21DE-4FAA-801E-634DDDAF4B2B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 defTabSz="912799"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1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401">
        <a:defRPr>
          <a:latin typeface="+mn-lt"/>
          <a:ea typeface="+mn-ea"/>
          <a:cs typeface="+mn-cs"/>
        </a:defRPr>
      </a:lvl2pPr>
      <a:lvl3pPr marL="912799">
        <a:defRPr>
          <a:latin typeface="+mn-lt"/>
          <a:ea typeface="+mn-ea"/>
          <a:cs typeface="+mn-cs"/>
        </a:defRPr>
      </a:lvl3pPr>
      <a:lvl4pPr marL="1369200">
        <a:defRPr>
          <a:latin typeface="+mn-lt"/>
          <a:ea typeface="+mn-ea"/>
          <a:cs typeface="+mn-cs"/>
        </a:defRPr>
      </a:lvl4pPr>
      <a:lvl5pPr marL="1825600">
        <a:defRPr>
          <a:latin typeface="+mn-lt"/>
          <a:ea typeface="+mn-ea"/>
          <a:cs typeface="+mn-cs"/>
        </a:defRPr>
      </a:lvl5pPr>
      <a:lvl6pPr marL="2281999">
        <a:defRPr>
          <a:latin typeface="+mn-lt"/>
          <a:ea typeface="+mn-ea"/>
          <a:cs typeface="+mn-cs"/>
        </a:defRPr>
      </a:lvl6pPr>
      <a:lvl7pPr marL="2738400">
        <a:defRPr>
          <a:latin typeface="+mn-lt"/>
          <a:ea typeface="+mn-ea"/>
          <a:cs typeface="+mn-cs"/>
        </a:defRPr>
      </a:lvl7pPr>
      <a:lvl8pPr marL="3194800">
        <a:defRPr>
          <a:latin typeface="+mn-lt"/>
          <a:ea typeface="+mn-ea"/>
          <a:cs typeface="+mn-cs"/>
        </a:defRPr>
      </a:lvl8pPr>
      <a:lvl9pPr marL="3651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401">
        <a:defRPr>
          <a:latin typeface="+mn-lt"/>
          <a:ea typeface="+mn-ea"/>
          <a:cs typeface="+mn-cs"/>
        </a:defRPr>
      </a:lvl2pPr>
      <a:lvl3pPr marL="912799">
        <a:defRPr>
          <a:latin typeface="+mn-lt"/>
          <a:ea typeface="+mn-ea"/>
          <a:cs typeface="+mn-cs"/>
        </a:defRPr>
      </a:lvl3pPr>
      <a:lvl4pPr marL="1369200">
        <a:defRPr>
          <a:latin typeface="+mn-lt"/>
          <a:ea typeface="+mn-ea"/>
          <a:cs typeface="+mn-cs"/>
        </a:defRPr>
      </a:lvl4pPr>
      <a:lvl5pPr marL="1825600">
        <a:defRPr>
          <a:latin typeface="+mn-lt"/>
          <a:ea typeface="+mn-ea"/>
          <a:cs typeface="+mn-cs"/>
        </a:defRPr>
      </a:lvl5pPr>
      <a:lvl6pPr marL="2281999">
        <a:defRPr>
          <a:latin typeface="+mn-lt"/>
          <a:ea typeface="+mn-ea"/>
          <a:cs typeface="+mn-cs"/>
        </a:defRPr>
      </a:lvl6pPr>
      <a:lvl7pPr marL="2738400">
        <a:defRPr>
          <a:latin typeface="+mn-lt"/>
          <a:ea typeface="+mn-ea"/>
          <a:cs typeface="+mn-cs"/>
        </a:defRPr>
      </a:lvl7pPr>
      <a:lvl8pPr marL="3194800">
        <a:defRPr>
          <a:latin typeface="+mn-lt"/>
          <a:ea typeface="+mn-ea"/>
          <a:cs typeface="+mn-cs"/>
        </a:defRPr>
      </a:lvl8pPr>
      <a:lvl9pPr marL="36512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2005" y="671689"/>
            <a:ext cx="9089390" cy="125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78" tIns="52139" rIns="104278" bIns="521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2005" y="2182989"/>
            <a:ext cx="908939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78" tIns="52139" rIns="104278" bIns="521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2005" y="6884811"/>
            <a:ext cx="2227792" cy="503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4278" tIns="52139" rIns="104278" bIns="5213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600">
                <a:solidFill>
                  <a:srgbClr val="000000"/>
                </a:solidFill>
                <a:latin typeface="+mn-lt"/>
                <a:ea typeface="+mn-ea"/>
                <a:cs typeface="Arial Unicode MS" pitchFamily="34" charset="-120"/>
              </a:defRPr>
            </a:lvl1pPr>
          </a:lstStyle>
          <a:p>
            <a:pPr defTabSz="1042782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579" y="6884811"/>
            <a:ext cx="3386243" cy="503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4278" tIns="52139" rIns="104278" bIns="5213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000000"/>
                </a:solidFill>
                <a:latin typeface="+mn-lt"/>
                <a:ea typeface="+mn-ea"/>
                <a:cs typeface="Arial Unicode MS" pitchFamily="34" charset="-120"/>
              </a:defRPr>
            </a:lvl1pPr>
          </a:lstStyle>
          <a:p>
            <a:pPr defTabSz="1042782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3" y="6884811"/>
            <a:ext cx="2227792" cy="503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4278" tIns="52139" rIns="104278" bIns="5213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 defTabSz="1042782" fontAlgn="base">
              <a:spcBef>
                <a:spcPct val="0"/>
              </a:spcBef>
              <a:spcAft>
                <a:spcPct val="0"/>
              </a:spcAft>
              <a:defRPr/>
            </a:pPr>
            <a:fld id="{249783A4-6C6B-4FB7-A3A1-1BA08BAF5996}" type="slidenum">
              <a:rPr kumimoji="1" lang="en-US" altLang="zh-TW">
                <a:cs typeface="Arial Unicode MS" pitchFamily="34" charset="-120"/>
              </a:rPr>
              <a:pPr defTabSz="104278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444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521391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1042782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564173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2085564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91043" indent="-391043" algn="l" rtl="0" eaLnBrk="0" fontAlgn="base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47260" indent="-325869" algn="l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303477" indent="-260695" algn="l" rtl="0" eaLnBrk="0" fontAlgn="base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24868" indent="-260695" algn="l" rtl="0" eaLnBrk="0" fontAlgn="base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46259" indent="-260695" algn="l" rtl="0" eaLnBrk="0" fontAlgn="base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867650" indent="-260695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389041" indent="-260695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910432" indent="-260695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431822" indent="-260695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jp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jpeg"/><Relationship Id="rId18" Type="http://schemas.openxmlformats.org/officeDocument/2006/relationships/image" Target="../media/image71.png"/><Relationship Id="rId3" Type="http://schemas.openxmlformats.org/officeDocument/2006/relationships/image" Target="../media/image57.jpeg"/><Relationship Id="rId21" Type="http://schemas.openxmlformats.org/officeDocument/2006/relationships/image" Target="../media/image74.pn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17" Type="http://schemas.openxmlformats.org/officeDocument/2006/relationships/image" Target="../media/image70.png"/><Relationship Id="rId2" Type="http://schemas.openxmlformats.org/officeDocument/2006/relationships/image" Target="../media/image7.png"/><Relationship Id="rId16" Type="http://schemas.openxmlformats.org/officeDocument/2006/relationships/image" Target="../media/image69.jpe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5" Type="http://schemas.openxmlformats.org/officeDocument/2006/relationships/image" Target="../media/image68.jpeg"/><Relationship Id="rId10" Type="http://schemas.openxmlformats.org/officeDocument/2006/relationships/image" Target="../media/image64.jpeg"/><Relationship Id="rId19" Type="http://schemas.openxmlformats.org/officeDocument/2006/relationships/image" Target="../media/image72.png"/><Relationship Id="rId4" Type="http://schemas.openxmlformats.org/officeDocument/2006/relationships/image" Target="../media/image58.jpeg"/><Relationship Id="rId9" Type="http://schemas.openxmlformats.org/officeDocument/2006/relationships/image" Target="../media/image63.jpeg"/><Relationship Id="rId14" Type="http://schemas.openxmlformats.org/officeDocument/2006/relationships/hyperlink" Target="http://www.compuware-us.com/show/dm/53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13" Type="http://schemas.openxmlformats.org/officeDocument/2006/relationships/image" Target="../media/image85.jpeg"/><Relationship Id="rId18" Type="http://schemas.openxmlformats.org/officeDocument/2006/relationships/image" Target="../media/image90.jpeg"/><Relationship Id="rId3" Type="http://schemas.openxmlformats.org/officeDocument/2006/relationships/image" Target="../media/image75.jpeg"/><Relationship Id="rId21" Type="http://schemas.openxmlformats.org/officeDocument/2006/relationships/image" Target="../media/image93.jpeg"/><Relationship Id="rId7" Type="http://schemas.openxmlformats.org/officeDocument/2006/relationships/image" Target="../media/image79.jpeg"/><Relationship Id="rId12" Type="http://schemas.openxmlformats.org/officeDocument/2006/relationships/image" Target="../media/image84.jpeg"/><Relationship Id="rId17" Type="http://schemas.openxmlformats.org/officeDocument/2006/relationships/image" Target="../media/image89.png"/><Relationship Id="rId2" Type="http://schemas.openxmlformats.org/officeDocument/2006/relationships/image" Target="../media/image7.png"/><Relationship Id="rId16" Type="http://schemas.openxmlformats.org/officeDocument/2006/relationships/image" Target="../media/image88.jpeg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78.png"/><Relationship Id="rId11" Type="http://schemas.openxmlformats.org/officeDocument/2006/relationships/image" Target="../media/image83.jpeg"/><Relationship Id="rId5" Type="http://schemas.openxmlformats.org/officeDocument/2006/relationships/image" Target="../media/image77.png"/><Relationship Id="rId15" Type="http://schemas.openxmlformats.org/officeDocument/2006/relationships/image" Target="../media/image87.jpeg"/><Relationship Id="rId10" Type="http://schemas.openxmlformats.org/officeDocument/2006/relationships/image" Target="../media/image82.jpeg"/><Relationship Id="rId19" Type="http://schemas.openxmlformats.org/officeDocument/2006/relationships/image" Target="../media/image91.jpeg"/><Relationship Id="rId4" Type="http://schemas.openxmlformats.org/officeDocument/2006/relationships/image" Target="../media/image76.jpeg"/><Relationship Id="rId9" Type="http://schemas.openxmlformats.org/officeDocument/2006/relationships/image" Target="../media/image81.png"/><Relationship Id="rId14" Type="http://schemas.openxmlformats.org/officeDocument/2006/relationships/image" Target="../media/image86.jpeg"/><Relationship Id="rId22" Type="http://schemas.openxmlformats.org/officeDocument/2006/relationships/image" Target="../media/image9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gif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01.jpeg"/><Relationship Id="rId11" Type="http://schemas.openxmlformats.org/officeDocument/2006/relationships/image" Target="../media/image106.png"/><Relationship Id="rId5" Type="http://schemas.openxmlformats.org/officeDocument/2006/relationships/image" Target="../media/image100.jpeg"/><Relationship Id="rId10" Type="http://schemas.openxmlformats.org/officeDocument/2006/relationships/image" Target="../media/image105.png"/><Relationship Id="rId4" Type="http://schemas.openxmlformats.org/officeDocument/2006/relationships/image" Target="../media/image99.jpeg"/><Relationship Id="rId9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7.jpe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510536" y="1339854"/>
            <a:ext cx="9713172" cy="279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45" tIns="51969" rIns="103945" bIns="51969" numCol="1" anchor="t" anchorCtr="0" compatLnSpc="1">
            <a:prstTxWarp prst="textNoShape">
              <a:avLst/>
            </a:prstTxWarp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600" b="1" dirty="0">
                <a:solidFill>
                  <a:srgbClr val="15155C"/>
                </a:solidFill>
                <a:latin typeface="標楷體" pitchFamily="65" charset="-120"/>
                <a:ea typeface="標楷體" pitchFamily="65" charset="-120"/>
                <a:cs typeface="Calibri"/>
              </a:rPr>
              <a:t>          </a:t>
            </a:r>
            <a:r>
              <a:rPr lang="zh-TW" altLang="en-US" sz="3200" b="1" dirty="0">
                <a:solidFill>
                  <a:srgbClr val="15155C"/>
                </a:solidFill>
                <a:latin typeface="標楷體" pitchFamily="65" charset="-120"/>
                <a:ea typeface="標楷體" pitchFamily="65" charset="-120"/>
                <a:cs typeface="Calibri"/>
              </a:rPr>
              <a:t> </a:t>
            </a:r>
            <a:r>
              <a:rPr lang="zh-TW" altLang="en-US" sz="4600" b="1" dirty="0">
                <a:solidFill>
                  <a:srgbClr val="15155C"/>
                </a:solidFill>
                <a:latin typeface="標楷體" pitchFamily="65" charset="-120"/>
                <a:ea typeface="標楷體" pitchFamily="65" charset="-120"/>
                <a:cs typeface="Calibri"/>
              </a:rPr>
              <a:t>環隆科技股份有限公司</a:t>
            </a:r>
          </a:p>
          <a:p>
            <a:pPr algn="ctr"/>
            <a:endParaRPr lang="en-US" altLang="zh-TW" sz="2900" b="1" dirty="0">
              <a:solidFill>
                <a:srgbClr val="15155C"/>
              </a:solidFill>
              <a:latin typeface="標楷體" pitchFamily="65" charset="-120"/>
              <a:ea typeface="標楷體" pitchFamily="65" charset="-120"/>
              <a:cs typeface="Calibri"/>
            </a:endParaRPr>
          </a:p>
          <a:p>
            <a:pPr algn="ctr">
              <a:spcBef>
                <a:spcPts val="2398"/>
              </a:spcBef>
            </a:pPr>
            <a:r>
              <a:rPr lang="en-US" altLang="zh-TW" sz="2900" b="1" dirty="0">
                <a:solidFill>
                  <a:srgbClr val="15155C"/>
                </a:solidFill>
                <a:latin typeface="標楷體" pitchFamily="65" charset="-120"/>
                <a:ea typeface="標楷體" pitchFamily="65" charset="-120"/>
                <a:cs typeface="Calibri"/>
              </a:rPr>
              <a:t>(</a:t>
            </a:r>
            <a:r>
              <a:rPr lang="zh-TW" altLang="en-US" sz="2900" b="1" dirty="0">
                <a:solidFill>
                  <a:srgbClr val="15155C"/>
                </a:solidFill>
                <a:latin typeface="標楷體" pitchFamily="65" charset="-120"/>
                <a:ea typeface="標楷體" pitchFamily="65" charset="-120"/>
                <a:cs typeface="Calibri"/>
              </a:rPr>
              <a:t>股票代號：</a:t>
            </a:r>
            <a:r>
              <a:rPr lang="en-US" altLang="zh-TW" sz="2900" b="1" dirty="0">
                <a:solidFill>
                  <a:srgbClr val="15155C"/>
                </a:solidFill>
                <a:latin typeface="標楷體" pitchFamily="65" charset="-120"/>
                <a:ea typeface="標楷體" pitchFamily="65" charset="-120"/>
                <a:cs typeface="Calibri"/>
              </a:rPr>
              <a:t>2413)</a:t>
            </a:r>
          </a:p>
          <a:p>
            <a:pPr algn="ctr">
              <a:lnSpc>
                <a:spcPct val="150000"/>
              </a:lnSpc>
            </a:pPr>
            <a:r>
              <a:rPr lang="zh-TW" altLang="en-US" sz="4600" b="1" dirty="0">
                <a:solidFill>
                  <a:srgbClr val="15155C"/>
                </a:solidFill>
                <a:latin typeface="標楷體" pitchFamily="65" charset="-120"/>
                <a:ea typeface="標楷體" pitchFamily="65" charset="-120"/>
                <a:cs typeface="Calibri"/>
              </a:rPr>
              <a:t>法人說明會</a:t>
            </a:r>
            <a:endParaRPr lang="en-US" altLang="zh-TW" sz="4600" b="1" dirty="0">
              <a:solidFill>
                <a:srgbClr val="15155C"/>
              </a:solidFill>
              <a:latin typeface="標楷體" pitchFamily="65" charset="-120"/>
              <a:ea typeface="標楷體" pitchFamily="65" charset="-120"/>
              <a:cs typeface="Calibri"/>
            </a:endParaRPr>
          </a:p>
          <a:p>
            <a:pPr algn="ctr">
              <a:lnSpc>
                <a:spcPct val="150000"/>
              </a:lnSpc>
            </a:pPr>
            <a:endParaRPr lang="en-US" altLang="zh-TW" sz="2100" b="1" dirty="0">
              <a:solidFill>
                <a:srgbClr val="15155C"/>
              </a:solidFill>
              <a:latin typeface="標楷體" pitchFamily="65" charset="-120"/>
              <a:ea typeface="標楷體" pitchFamily="65" charset="-120"/>
              <a:cs typeface="Calibri"/>
            </a:endParaRPr>
          </a:p>
          <a:p>
            <a:pPr algn="ctr">
              <a:lnSpc>
                <a:spcPct val="150000"/>
              </a:lnSpc>
            </a:pPr>
            <a:endParaRPr lang="en-US" altLang="zh-TW" sz="2100" b="1" dirty="0">
              <a:solidFill>
                <a:srgbClr val="15155C"/>
              </a:solidFill>
              <a:latin typeface="標楷體" pitchFamily="65" charset="-120"/>
              <a:ea typeface="標楷體" pitchFamily="65" charset="-120"/>
              <a:cs typeface="Calibri"/>
            </a:endParaRPr>
          </a:p>
          <a:p>
            <a:pPr algn="ctr">
              <a:lnSpc>
                <a:spcPct val="150000"/>
              </a:lnSpc>
            </a:pPr>
            <a:endParaRPr lang="en-US" altLang="zh-TW" sz="2100" b="1" dirty="0">
              <a:solidFill>
                <a:srgbClr val="15155C"/>
              </a:solidFill>
              <a:latin typeface="標楷體" pitchFamily="65" charset="-120"/>
              <a:ea typeface="標楷體" pitchFamily="65" charset="-120"/>
              <a:cs typeface="Calibri"/>
            </a:endParaRPr>
          </a:p>
          <a:p>
            <a:pPr algn="ctr">
              <a:lnSpc>
                <a:spcPct val="150000"/>
              </a:lnSpc>
            </a:pPr>
            <a:endParaRPr lang="en-US" altLang="zh-TW" sz="2100" b="1" dirty="0">
              <a:solidFill>
                <a:srgbClr val="15155C"/>
              </a:solidFill>
              <a:latin typeface="標楷體" pitchFamily="65" charset="-120"/>
              <a:ea typeface="標楷體" pitchFamily="65" charset="-120"/>
              <a:cs typeface="Calibri"/>
            </a:endParaRPr>
          </a:p>
          <a:p>
            <a:pPr algn="ctr">
              <a:lnSpc>
                <a:spcPct val="150000"/>
              </a:lnSpc>
            </a:pPr>
            <a:endParaRPr lang="en-US" altLang="zh-TW" sz="2100" b="1" dirty="0">
              <a:solidFill>
                <a:srgbClr val="15155C"/>
              </a:solidFill>
              <a:latin typeface="標楷體" pitchFamily="65" charset="-120"/>
              <a:ea typeface="標楷體" pitchFamily="65" charset="-120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altLang="zh-TW" sz="2100" b="1" dirty="0" smtClean="0">
                <a:solidFill>
                  <a:srgbClr val="15155C"/>
                </a:solidFill>
                <a:latin typeface="標楷體" pitchFamily="65" charset="-120"/>
                <a:ea typeface="標楷體" pitchFamily="65" charset="-120"/>
                <a:cs typeface="Calibri"/>
              </a:rPr>
              <a:t>2018</a:t>
            </a:r>
            <a:r>
              <a:rPr lang="zh-TW" altLang="en-US" sz="2100" b="1" dirty="0" smtClean="0">
                <a:solidFill>
                  <a:srgbClr val="15155C"/>
                </a:solidFill>
                <a:latin typeface="標楷體" pitchFamily="65" charset="-120"/>
                <a:ea typeface="標楷體" pitchFamily="65" charset="-120"/>
                <a:cs typeface="Calibri"/>
              </a:rPr>
              <a:t>年</a:t>
            </a:r>
            <a:r>
              <a:rPr lang="en-US" altLang="zh-TW" sz="2100" b="1" dirty="0">
                <a:solidFill>
                  <a:srgbClr val="15155C"/>
                </a:solidFill>
                <a:latin typeface="標楷體" pitchFamily="65" charset="-120"/>
                <a:ea typeface="標楷體" pitchFamily="65" charset="-120"/>
                <a:cs typeface="Calibri"/>
              </a:rPr>
              <a:t>11</a:t>
            </a:r>
            <a:r>
              <a:rPr lang="zh-TW" altLang="en-US" sz="2100" b="1" dirty="0">
                <a:solidFill>
                  <a:srgbClr val="15155C"/>
                </a:solidFill>
                <a:latin typeface="標楷體" pitchFamily="65" charset="-120"/>
                <a:ea typeface="標楷體" pitchFamily="65" charset="-120"/>
                <a:cs typeface="Calibri"/>
              </a:rPr>
              <a:t>月</a:t>
            </a:r>
            <a:r>
              <a:rPr lang="en-US" altLang="zh-TW" sz="2100" b="1" smtClean="0">
                <a:solidFill>
                  <a:srgbClr val="15155C"/>
                </a:solidFill>
                <a:latin typeface="標楷體" pitchFamily="65" charset="-120"/>
                <a:ea typeface="標楷體" pitchFamily="65" charset="-120"/>
                <a:cs typeface="Calibri"/>
              </a:rPr>
              <a:t>23</a:t>
            </a:r>
            <a:r>
              <a:rPr lang="zh-TW" altLang="en-US" sz="2100" b="1" smtClean="0">
                <a:solidFill>
                  <a:srgbClr val="15155C"/>
                </a:solidFill>
                <a:latin typeface="標楷體" pitchFamily="65" charset="-120"/>
                <a:ea typeface="標楷體" pitchFamily="65" charset="-120"/>
                <a:cs typeface="Calibri"/>
              </a:rPr>
              <a:t>日</a:t>
            </a:r>
            <a:endParaRPr lang="zh-TW" altLang="en-US" sz="2100" b="1" dirty="0">
              <a:solidFill>
                <a:srgbClr val="15155C"/>
              </a:solidFill>
              <a:latin typeface="標楷體" pitchFamily="65" charset="-120"/>
              <a:ea typeface="標楷體" pitchFamily="65" charset="-120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595632" y="2178051"/>
            <a:ext cx="750214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61"/>
            <a:r>
              <a:rPr u="none" dirty="0"/>
              <a:t>Universal Microelectronics Co.,</a:t>
            </a:r>
            <a:r>
              <a:rPr u="none" spc="-89" dirty="0"/>
              <a:t> </a:t>
            </a:r>
            <a:r>
              <a:rPr u="none" spc="5" dirty="0"/>
              <a:t>Ltd.</a:t>
            </a:r>
          </a:p>
        </p:txBody>
      </p:sp>
      <p:sp>
        <p:nvSpPr>
          <p:cNvPr id="4" name="object 4"/>
          <p:cNvSpPr/>
          <p:nvPr/>
        </p:nvSpPr>
        <p:spPr>
          <a:xfrm>
            <a:off x="1191362" y="2178050"/>
            <a:ext cx="8351520" cy="36000"/>
          </a:xfrm>
          <a:custGeom>
            <a:avLst/>
            <a:gdLst/>
            <a:ahLst/>
            <a:cxnLst/>
            <a:rect l="l" t="t" r="r" b="b"/>
            <a:pathLst>
              <a:path w="8351520" h="64134">
                <a:moveTo>
                  <a:pt x="0" y="0"/>
                </a:moveTo>
                <a:lnTo>
                  <a:pt x="0" y="54864"/>
                </a:lnTo>
                <a:lnTo>
                  <a:pt x="8351520" y="64008"/>
                </a:lnTo>
                <a:lnTo>
                  <a:pt x="8351520" y="6096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08101" y="1428241"/>
            <a:ext cx="2137566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32" y="4245442"/>
            <a:ext cx="4151283" cy="2352239"/>
          </a:xfrm>
          <a:prstGeom prst="rect">
            <a:avLst/>
          </a:prstGeom>
          <a:solidFill>
            <a:srgbClr val="002060">
              <a:alpha val="1000"/>
            </a:srgbClr>
          </a:solidFill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Скругленный прямоугольник 193"/>
          <p:cNvSpPr/>
          <p:nvPr/>
        </p:nvSpPr>
        <p:spPr>
          <a:xfrm>
            <a:off x="7800984" y="3846471"/>
            <a:ext cx="2341038" cy="1439583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84" tIns="52039" rIns="104084" bIns="5203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zh-TW" sz="27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0" name="Скругленный прямоугольник 193"/>
          <p:cNvSpPr/>
          <p:nvPr/>
        </p:nvSpPr>
        <p:spPr>
          <a:xfrm>
            <a:off x="5359696" y="3846471"/>
            <a:ext cx="2316903" cy="1439583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84" tIns="52039" rIns="104084" bIns="5203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zh-TW" sz="27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5" name="Скругленный прямоугольник 193"/>
          <p:cNvSpPr/>
          <p:nvPr/>
        </p:nvSpPr>
        <p:spPr>
          <a:xfrm>
            <a:off x="7800984" y="1966111"/>
            <a:ext cx="2316903" cy="1395853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84" tIns="52039" rIns="104084" bIns="5203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zh-TW" sz="27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4" name="Rectangle 12"/>
          <p:cNvSpPr>
            <a:spLocks noChangeArrowheads="1"/>
          </p:cNvSpPr>
          <p:nvPr/>
        </p:nvSpPr>
        <p:spPr bwMode="auto">
          <a:xfrm>
            <a:off x="3298990" y="840929"/>
            <a:ext cx="3945904" cy="81601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05894" tIns="52015" rIns="105894" bIns="52015" anchor="ctr">
            <a:spAutoFit/>
          </a:bodyPr>
          <a:lstStyle>
            <a:lvl1pPr algn="l" defTabSz="981075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algn="l" defTabSz="981075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algn="l" defTabSz="981075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algn="l" defTabSz="981075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algn="l" defTabSz="981075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marL="0" lvl="1" indent="0" fontAlgn="base">
              <a:spcAft>
                <a:spcPct val="0"/>
              </a:spcAft>
              <a:buClr>
                <a:srgbClr val="C00000"/>
              </a:buClr>
              <a:buSzPct val="60000"/>
              <a:buNone/>
              <a:defRPr/>
            </a:pPr>
            <a:endParaRPr lang="en-US" altLang="zh-TW" sz="2100" b="1" i="1" u="sng" dirty="0">
              <a:solidFill>
                <a:srgbClr val="000000">
                  <a:lumMod val="95000"/>
                  <a:lumOff val="5000"/>
                </a:srgbClr>
              </a:solidFill>
              <a:latin typeface="Calibri" panose="020F0502020204030204" pitchFamily="34" charset="0"/>
              <a:cs typeface="Arial" charset="0"/>
            </a:endParaRPr>
          </a:p>
          <a:p>
            <a:pPr marL="95774" lvl="1" indent="-95774" fontAlgn="base"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l"/>
              <a:defRPr/>
            </a:pPr>
            <a:r>
              <a:rPr lang="en-US" altLang="zh-TW" sz="21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altLang="zh-TW" sz="2100" b="1" i="1" u="sng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 pitchFamily="34" charset="0"/>
                <a:cs typeface="Arial" charset="0"/>
              </a:rPr>
              <a:t>Total Capacity: 20KKpcs/ month</a:t>
            </a:r>
          </a:p>
        </p:txBody>
      </p:sp>
      <p:sp>
        <p:nvSpPr>
          <p:cNvPr id="13" name="Скругленный прямоугольник 193"/>
          <p:cNvSpPr/>
          <p:nvPr/>
        </p:nvSpPr>
        <p:spPr>
          <a:xfrm>
            <a:off x="452984" y="1966111"/>
            <a:ext cx="4628238" cy="1395853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84" tIns="52039" rIns="104084" bIns="5203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zh-TW" sz="27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607" name="Line 9"/>
          <p:cNvSpPr>
            <a:spLocks noChangeShapeType="1"/>
          </p:cNvSpPr>
          <p:nvPr/>
        </p:nvSpPr>
        <p:spPr bwMode="auto">
          <a:xfrm>
            <a:off x="430706" y="1056516"/>
            <a:ext cx="9698320" cy="6997"/>
          </a:xfrm>
          <a:prstGeom prst="line">
            <a:avLst/>
          </a:prstGeom>
          <a:noFill/>
          <a:ln w="57150" cap="sq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084" tIns="52039" rIns="104084" bIns="52039" anchor="ctr"/>
          <a:lstStyle/>
          <a:p>
            <a:pPr algn="ctr" defTabSz="1040955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700">
              <a:solidFill>
                <a:srgbClr val="000000"/>
              </a:solidFill>
              <a:latin typeface="Arial" charset="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25608" name="Picture 9" descr="umec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6" y="409314"/>
            <a:ext cx="2094124" cy="57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6"/>
          <p:cNvSpPr>
            <a:spLocks noChangeArrowheads="1"/>
          </p:cNvSpPr>
          <p:nvPr/>
        </p:nvSpPr>
        <p:spPr bwMode="auto">
          <a:xfrm>
            <a:off x="655342" y="1822669"/>
            <a:ext cx="1958600" cy="305149"/>
          </a:xfrm>
          <a:prstGeom prst="rect">
            <a:avLst/>
          </a:prstGeom>
          <a:solidFill>
            <a:srgbClr val="B6DD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4" tIns="52039" rIns="104084" bIns="52039">
            <a:spAutoFit/>
          </a:bodyPr>
          <a:lstStyle/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RF </a:t>
            </a:r>
            <a:r>
              <a:rPr lang="en-US" altLang="zh-TW" sz="13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Baluns</a:t>
            </a:r>
            <a:r>
              <a:rPr lang="en-US" altLang="zh-TW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/Transformers </a:t>
            </a:r>
            <a:endParaRPr kumimoji="1" lang="zh-TW" altLang="en-US" sz="13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1" name="Скругленный прямоугольник 193"/>
          <p:cNvSpPr/>
          <p:nvPr/>
        </p:nvSpPr>
        <p:spPr>
          <a:xfrm>
            <a:off x="5391256" y="1966111"/>
            <a:ext cx="2316903" cy="1395853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84" tIns="52039" rIns="104084" bIns="5203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zh-TW" sz="27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2615800" y="-173170"/>
            <a:ext cx="7366564" cy="111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4" tIns="52039" rIns="104084" bIns="52039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defTabSz="1040955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b="1" i="1" dirty="0">
                <a:solidFill>
                  <a:srgbClr val="FF3300"/>
                </a:solidFill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/>
            </a:r>
            <a:br>
              <a:rPr lang="en-US" altLang="zh-TW" b="1" i="1" dirty="0">
                <a:solidFill>
                  <a:srgbClr val="FF3300"/>
                </a:solidFill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</a:br>
            <a:r>
              <a:rPr lang="en-US" altLang="zh-TW" b="1" dirty="0">
                <a:solidFill>
                  <a:srgbClr val="000066"/>
                </a:solidFill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Magnetic Component</a:t>
            </a:r>
            <a:r>
              <a:rPr lang="zh-TW" altLang="en-US" b="1" dirty="0">
                <a:solidFill>
                  <a:srgbClr val="000066"/>
                </a:solidFill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b="1" dirty="0">
                <a:solidFill>
                  <a:srgbClr val="000066"/>
                </a:solidFill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Product </a:t>
            </a:r>
          </a:p>
        </p:txBody>
      </p:sp>
      <p:pic>
        <p:nvPicPr>
          <p:cNvPr id="48" name="Picture 6" descr="DSC02126"/>
          <p:cNvPicPr>
            <a:picLocks noChangeAspect="1" noChangeArrowheads="1"/>
          </p:cNvPicPr>
          <p:nvPr/>
        </p:nvPicPr>
        <p:blipFill rotWithShape="1">
          <a:blip r:embed="rId3"/>
          <a:srcRect b="-47"/>
          <a:stretch/>
        </p:blipFill>
        <p:spPr bwMode="auto">
          <a:xfrm>
            <a:off x="655342" y="2266950"/>
            <a:ext cx="1958600" cy="9200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Скругленный прямоугольник 193"/>
          <p:cNvSpPr/>
          <p:nvPr/>
        </p:nvSpPr>
        <p:spPr>
          <a:xfrm>
            <a:off x="452984" y="3858716"/>
            <a:ext cx="4628238" cy="1427339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84" tIns="52039" rIns="104084" bIns="5203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zh-TW" sz="27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2" name="TextBox 46"/>
          <p:cNvSpPr>
            <a:spLocks noChangeArrowheads="1"/>
          </p:cNvSpPr>
          <p:nvPr/>
        </p:nvSpPr>
        <p:spPr bwMode="auto">
          <a:xfrm>
            <a:off x="655342" y="3624328"/>
            <a:ext cx="1958600" cy="505204"/>
          </a:xfrm>
          <a:prstGeom prst="rect">
            <a:avLst/>
          </a:prstGeom>
          <a:solidFill>
            <a:srgbClr val="B6DD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4" tIns="52039" rIns="104084" bIns="52039">
            <a:spAutoFit/>
          </a:bodyPr>
          <a:lstStyle/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ISDN S/U-interface Transformers</a:t>
            </a:r>
            <a:endParaRPr kumimoji="1" lang="zh-TW" altLang="en-US" sz="13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42" y="4231292"/>
            <a:ext cx="1958600" cy="9165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Скругленный прямоугольник 193"/>
          <p:cNvSpPr/>
          <p:nvPr/>
        </p:nvSpPr>
        <p:spPr>
          <a:xfrm>
            <a:off x="452984" y="5812558"/>
            <a:ext cx="4628238" cy="1453576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84" tIns="52039" rIns="104084" bIns="5203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zh-TW" sz="27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46"/>
          <p:cNvSpPr>
            <a:spLocks noChangeArrowheads="1"/>
          </p:cNvSpPr>
          <p:nvPr/>
        </p:nvSpPr>
        <p:spPr bwMode="auto">
          <a:xfrm>
            <a:off x="655342" y="5583418"/>
            <a:ext cx="1958600" cy="505204"/>
          </a:xfrm>
          <a:prstGeom prst="rect">
            <a:avLst/>
          </a:prstGeom>
          <a:solidFill>
            <a:srgbClr val="B6DD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4" tIns="52039" rIns="104084" bIns="52039">
            <a:spAutoFit/>
          </a:bodyPr>
          <a:lstStyle/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XDSL Transformers/POTS Inductors</a:t>
            </a:r>
            <a:endParaRPr kumimoji="1" lang="zh-TW" altLang="en-US" sz="13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25618" name="Picture 5"/>
          <p:cNvPicPr>
            <a:picLocks noChangeAspect="1" noChangeArrowheads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42" y="6221890"/>
            <a:ext cx="1958600" cy="8920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Box 48"/>
          <p:cNvSpPr>
            <a:spLocks noChangeArrowheads="1"/>
          </p:cNvSpPr>
          <p:nvPr/>
        </p:nvSpPr>
        <p:spPr bwMode="auto">
          <a:xfrm>
            <a:off x="5515642" y="1822669"/>
            <a:ext cx="2014294" cy="305149"/>
          </a:xfrm>
          <a:prstGeom prst="rect">
            <a:avLst/>
          </a:prstGeom>
          <a:solidFill>
            <a:srgbClr val="D6E3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4" tIns="52039" rIns="104084" bIns="52039">
            <a:spAutoFit/>
          </a:bodyPr>
          <a:lstStyle/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  <a:sym typeface="Calibri" pitchFamily="34" charset="0"/>
              </a:rPr>
              <a:t>Common Mode Choke </a:t>
            </a:r>
          </a:p>
        </p:txBody>
      </p:sp>
      <p:pic>
        <p:nvPicPr>
          <p:cNvPr id="276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73874" y="4233061"/>
            <a:ext cx="1988305" cy="9148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Скругленный прямоугольник 193"/>
          <p:cNvSpPr/>
          <p:nvPr/>
        </p:nvSpPr>
        <p:spPr>
          <a:xfrm>
            <a:off x="7800984" y="5812558"/>
            <a:ext cx="2316903" cy="1453576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84" tIns="52039" rIns="104084" bIns="5203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zh-TW" sz="27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5" name="Picture 3" descr="DSCF00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41633" y="2266971"/>
            <a:ext cx="2014294" cy="9148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46"/>
          <p:cNvSpPr>
            <a:spLocks noChangeArrowheads="1"/>
          </p:cNvSpPr>
          <p:nvPr/>
        </p:nvSpPr>
        <p:spPr bwMode="auto">
          <a:xfrm>
            <a:off x="2866425" y="1822669"/>
            <a:ext cx="1967883" cy="305149"/>
          </a:xfrm>
          <a:prstGeom prst="rect">
            <a:avLst/>
          </a:prstGeom>
          <a:solidFill>
            <a:srgbClr val="B6DD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4" tIns="52039" rIns="104084" bIns="52039">
            <a:spAutoFit/>
          </a:bodyPr>
          <a:lstStyle/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SMD Transformer</a:t>
            </a:r>
            <a:endParaRPr kumimoji="1" lang="zh-TW" altLang="en-US" sz="13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36" name="Picture 3" descr="DSCF0021"/>
          <p:cNvPicPr>
            <a:picLocks noChangeAspect="1" noChangeArrowheads="1"/>
          </p:cNvPicPr>
          <p:nvPr/>
        </p:nvPicPr>
        <p:blipFill rotWithShape="1">
          <a:blip r:embed="rId8"/>
          <a:srcRect/>
          <a:stretch/>
        </p:blipFill>
        <p:spPr bwMode="auto">
          <a:xfrm>
            <a:off x="2866448" y="2266971"/>
            <a:ext cx="1995731" cy="9148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46"/>
          <p:cNvSpPr>
            <a:spLocks noChangeArrowheads="1"/>
          </p:cNvSpPr>
          <p:nvPr/>
        </p:nvSpPr>
        <p:spPr bwMode="auto">
          <a:xfrm>
            <a:off x="2866425" y="3624328"/>
            <a:ext cx="1967883" cy="505204"/>
          </a:xfrm>
          <a:prstGeom prst="rect">
            <a:avLst/>
          </a:prstGeom>
          <a:solidFill>
            <a:srgbClr val="B6DD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4" tIns="52039" rIns="104084" bIns="52039">
            <a:spAutoFit/>
          </a:bodyPr>
          <a:lstStyle/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Data Coupling </a:t>
            </a:r>
          </a:p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Transformers</a:t>
            </a:r>
          </a:p>
        </p:txBody>
      </p:sp>
      <p:sp>
        <p:nvSpPr>
          <p:cNvPr id="38" name="TextBox 46"/>
          <p:cNvSpPr>
            <a:spLocks noChangeArrowheads="1"/>
          </p:cNvSpPr>
          <p:nvPr/>
        </p:nvSpPr>
        <p:spPr bwMode="auto">
          <a:xfrm>
            <a:off x="2873874" y="5583418"/>
            <a:ext cx="1988305" cy="505204"/>
          </a:xfrm>
          <a:prstGeom prst="rect">
            <a:avLst/>
          </a:prstGeom>
          <a:solidFill>
            <a:srgbClr val="B6DD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4" tIns="52039" rIns="104084" bIns="52039">
            <a:spAutoFit/>
          </a:bodyPr>
          <a:lstStyle/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Transformer &amp; Inductor by Ringing Core Design </a:t>
            </a:r>
            <a:endParaRPr kumimoji="1" lang="zh-TW" altLang="en-US" sz="13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39" name="Picture 3" descr="DSCF0003-1"/>
          <p:cNvPicPr>
            <a:picLocks noChangeAspect="1" noChangeArrowheads="1"/>
          </p:cNvPicPr>
          <p:nvPr/>
        </p:nvPicPr>
        <p:blipFill rotWithShape="1">
          <a:blip r:embed="rId9"/>
          <a:srcRect/>
          <a:stretch/>
        </p:blipFill>
        <p:spPr bwMode="auto">
          <a:xfrm>
            <a:off x="2873874" y="6197380"/>
            <a:ext cx="1988305" cy="9165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26803" y="4231292"/>
            <a:ext cx="2016151" cy="9165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8"/>
          <p:cNvSpPr>
            <a:spLocks noChangeArrowheads="1"/>
          </p:cNvSpPr>
          <p:nvPr/>
        </p:nvSpPr>
        <p:spPr bwMode="auto">
          <a:xfrm>
            <a:off x="5515642" y="3622576"/>
            <a:ext cx="2014294" cy="505204"/>
          </a:xfrm>
          <a:prstGeom prst="rect">
            <a:avLst/>
          </a:prstGeom>
          <a:solidFill>
            <a:srgbClr val="D6E3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4" tIns="52039" rIns="104084" bIns="52039">
            <a:spAutoFit/>
          </a:bodyPr>
          <a:lstStyle/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0"/>
                <a:cs typeface="Arial Unicode MS" pitchFamily="34" charset="-120"/>
                <a:sym typeface="Calibri" pitchFamily="34" charset="0"/>
              </a:rPr>
              <a:t>Common Mode Chock for ADSL/VDSL</a:t>
            </a:r>
            <a:endParaRPr kumimoji="1" lang="zh-TW" altLang="en-US" sz="13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40" name="Picture 3" descr="DSCF0015"/>
          <p:cNvPicPr>
            <a:picLocks noChangeAspect="1" noChangeArrowheads="1"/>
          </p:cNvPicPr>
          <p:nvPr/>
        </p:nvPicPr>
        <p:blipFill rotWithShape="1">
          <a:blip r:embed="rId11"/>
          <a:srcRect/>
          <a:stretch/>
        </p:blipFill>
        <p:spPr bwMode="auto">
          <a:xfrm>
            <a:off x="7966216" y="2266950"/>
            <a:ext cx="1988303" cy="9200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8"/>
          <p:cNvSpPr>
            <a:spLocks noChangeArrowheads="1"/>
          </p:cNvSpPr>
          <p:nvPr/>
        </p:nvSpPr>
        <p:spPr bwMode="auto">
          <a:xfrm>
            <a:off x="7938387" y="1822669"/>
            <a:ext cx="2016151" cy="305149"/>
          </a:xfrm>
          <a:prstGeom prst="rect">
            <a:avLst/>
          </a:prstGeom>
          <a:solidFill>
            <a:srgbClr val="D6E3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4" tIns="52039" rIns="104084" bIns="52039">
            <a:spAutoFit/>
          </a:bodyPr>
          <a:lstStyle/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  <a:sym typeface="Calibri" pitchFamily="34" charset="0"/>
              </a:rPr>
              <a:t>SMD Inductor</a:t>
            </a:r>
          </a:p>
        </p:txBody>
      </p:sp>
      <p:sp>
        <p:nvSpPr>
          <p:cNvPr id="43" name="TextBox 48"/>
          <p:cNvSpPr>
            <a:spLocks noChangeArrowheads="1"/>
          </p:cNvSpPr>
          <p:nvPr/>
        </p:nvSpPr>
        <p:spPr bwMode="auto">
          <a:xfrm>
            <a:off x="7938387" y="3622576"/>
            <a:ext cx="2016151" cy="505204"/>
          </a:xfrm>
          <a:prstGeom prst="rect">
            <a:avLst/>
          </a:prstGeom>
          <a:solidFill>
            <a:srgbClr val="D6E3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4" tIns="52039" rIns="104084" bIns="52039">
            <a:spAutoFit/>
          </a:bodyPr>
          <a:lstStyle/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0"/>
                <a:cs typeface="Arial Unicode MS" pitchFamily="34" charset="-120"/>
                <a:sym typeface="Calibri" pitchFamily="34" charset="0"/>
              </a:rPr>
              <a:t>Transformer for Power Applications</a:t>
            </a:r>
            <a:endParaRPr kumimoji="1" lang="zh-TW" altLang="en-US" sz="13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45" name="Picture 3" descr="DSCF0023-1"/>
          <p:cNvPicPr>
            <a:picLocks noChangeAspect="1" noChangeArrowheads="1"/>
          </p:cNvPicPr>
          <p:nvPr/>
        </p:nvPicPr>
        <p:blipFill rotWithShape="1">
          <a:blip r:embed="rId12"/>
          <a:srcRect/>
          <a:stretch/>
        </p:blipFill>
        <p:spPr bwMode="auto">
          <a:xfrm>
            <a:off x="7966216" y="4233061"/>
            <a:ext cx="1988303" cy="9148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48"/>
          <p:cNvSpPr>
            <a:spLocks noChangeArrowheads="1"/>
          </p:cNvSpPr>
          <p:nvPr/>
        </p:nvSpPr>
        <p:spPr bwMode="auto">
          <a:xfrm>
            <a:off x="7938387" y="5595666"/>
            <a:ext cx="2016151" cy="459037"/>
          </a:xfrm>
          <a:prstGeom prst="rect">
            <a:avLst/>
          </a:prstGeom>
          <a:solidFill>
            <a:srgbClr val="D6E3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4" tIns="52039" rIns="104084" bIns="52039">
            <a:spAutoFit/>
          </a:bodyPr>
          <a:lstStyle/>
          <a:p>
            <a:pPr algn="ctr" defTabSz="1040955" fontAlgn="base">
              <a:spcBef>
                <a:spcPts val="1367"/>
              </a:spcBef>
              <a:spcAft>
                <a:spcPts val="1367"/>
              </a:spcAft>
              <a:defRPr/>
            </a:pPr>
            <a:r>
              <a:rPr kumimoji="1" lang="en-US" altLang="zh-TW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0"/>
                <a:cs typeface="Arial Unicode MS" pitchFamily="34" charset="-120"/>
                <a:sym typeface="Calibri" pitchFamily="34" charset="0"/>
              </a:rPr>
              <a:t>Transformer</a:t>
            </a:r>
            <a:r>
              <a:rPr kumimoji="1" lang="en-US" altLang="zh-TW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0"/>
                <a:cs typeface="Arial Unicode MS" pitchFamily="34" charset="-120"/>
                <a:sym typeface="Calibri" pitchFamily="34" charset="0"/>
              </a:rPr>
              <a:t> </a:t>
            </a:r>
          </a:p>
        </p:txBody>
      </p:sp>
      <p:pic>
        <p:nvPicPr>
          <p:cNvPr id="53" name="Picture 3" descr="DSCF0020-1"/>
          <p:cNvPicPr>
            <a:picLocks noChangeAspect="1" noChangeArrowheads="1"/>
          </p:cNvPicPr>
          <p:nvPr/>
        </p:nvPicPr>
        <p:blipFill rotWithShape="1">
          <a:blip r:embed="rId13"/>
          <a:srcRect/>
          <a:stretch/>
        </p:blipFill>
        <p:spPr bwMode="auto">
          <a:xfrm>
            <a:off x="7966216" y="6197380"/>
            <a:ext cx="1988303" cy="9165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Скругленный прямоугольник 193"/>
          <p:cNvSpPr/>
          <p:nvPr/>
        </p:nvSpPr>
        <p:spPr>
          <a:xfrm>
            <a:off x="5389400" y="5812558"/>
            <a:ext cx="2287199" cy="1439583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84" tIns="52039" rIns="104084" bIns="5203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zh-TW" sz="27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6" name="TextBox 48"/>
          <p:cNvSpPr>
            <a:spLocks noChangeArrowheads="1"/>
          </p:cNvSpPr>
          <p:nvPr/>
        </p:nvSpPr>
        <p:spPr bwMode="auto">
          <a:xfrm>
            <a:off x="5515642" y="5583418"/>
            <a:ext cx="2014294" cy="505204"/>
          </a:xfrm>
          <a:prstGeom prst="rect">
            <a:avLst/>
          </a:prstGeom>
          <a:solidFill>
            <a:srgbClr val="D6E3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4" tIns="52039" rIns="104084" bIns="52039">
            <a:spAutoFit/>
          </a:bodyPr>
          <a:lstStyle/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0"/>
                <a:cs typeface="Arial Unicode MS" pitchFamily="34" charset="-120"/>
                <a:sym typeface="Calibri" pitchFamily="34" charset="0"/>
              </a:rPr>
              <a:t>Flat Wire </a:t>
            </a:r>
          </a:p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0"/>
                <a:cs typeface="Arial Unicode MS" pitchFamily="34" charset="-120"/>
                <a:sym typeface="Calibri" pitchFamily="34" charset="0"/>
              </a:rPr>
              <a:t>Common Mode Choke</a:t>
            </a:r>
            <a:endParaRPr kumimoji="1" lang="zh-TW" altLang="en-US" sz="13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25638" name="Picture 3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491" y="6155421"/>
            <a:ext cx="1273554" cy="10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1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197228" y="1849633"/>
            <a:ext cx="8298941" cy="2631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19257" indent="-182810">
              <a:buSzPct val="89285"/>
              <a:buFont typeface="Wingdings"/>
              <a:buChar char=""/>
              <a:tabLst>
                <a:tab pos="4019257" algn="l"/>
              </a:tabLst>
            </a:pPr>
            <a:r>
              <a:rPr spc="-34" dirty="0"/>
              <a:t>Total </a:t>
            </a:r>
            <a:r>
              <a:rPr spc="-10" dirty="0"/>
              <a:t>Capacity </a:t>
            </a:r>
            <a:r>
              <a:rPr spc="-5" dirty="0"/>
              <a:t>: </a:t>
            </a:r>
            <a:r>
              <a:rPr spc="-10" dirty="0"/>
              <a:t>20kkpcs per</a:t>
            </a:r>
            <a:r>
              <a:rPr spc="125" dirty="0"/>
              <a:t> </a:t>
            </a:r>
            <a:r>
              <a:rPr spc="-15" dirty="0"/>
              <a:t>month.</a:t>
            </a:r>
          </a:p>
          <a:p>
            <a:pPr marL="4019257" indent="-182810">
              <a:spcBef>
                <a:spcPts val="1199"/>
              </a:spcBef>
              <a:buSzPct val="89285"/>
              <a:buFont typeface="Wingdings"/>
              <a:buChar char=""/>
              <a:tabLst>
                <a:tab pos="4019257" algn="l"/>
              </a:tabLst>
            </a:pPr>
            <a:r>
              <a:rPr spc="-29" dirty="0"/>
              <a:t>Telecom </a:t>
            </a:r>
            <a:r>
              <a:rPr spc="-15" dirty="0"/>
              <a:t>Transformers/Inductors </a:t>
            </a:r>
            <a:r>
              <a:rPr spc="-5" dirty="0"/>
              <a:t>: </a:t>
            </a:r>
            <a:r>
              <a:rPr spc="-10" dirty="0"/>
              <a:t>9kkpcs per</a:t>
            </a:r>
            <a:r>
              <a:rPr spc="185" dirty="0"/>
              <a:t> </a:t>
            </a:r>
            <a:r>
              <a:rPr spc="-15" dirty="0"/>
              <a:t>month</a:t>
            </a:r>
          </a:p>
          <a:p>
            <a:pPr marL="4104314" marR="168845" indent="-30469">
              <a:spcBef>
                <a:spcPts val="600"/>
              </a:spcBef>
            </a:pPr>
            <a:r>
              <a:rPr b="0" spc="-15" dirty="0"/>
              <a:t>(Ferrite EE5, </a:t>
            </a:r>
            <a:r>
              <a:rPr b="0" spc="-10" dirty="0"/>
              <a:t>EP7, EP10, </a:t>
            </a:r>
            <a:r>
              <a:rPr b="0" spc="-15" dirty="0"/>
              <a:t>EPX10, </a:t>
            </a:r>
            <a:r>
              <a:rPr b="0" spc="-10" dirty="0"/>
              <a:t>EP13, EPC13, </a:t>
            </a:r>
            <a:r>
              <a:rPr b="0" spc="-5" dirty="0"/>
              <a:t>RM4, RM5,  RM6,</a:t>
            </a:r>
            <a:r>
              <a:rPr b="0" spc="-55" dirty="0"/>
              <a:t> </a:t>
            </a:r>
            <a:r>
              <a:rPr b="0" spc="-10" dirty="0"/>
              <a:t>TKH7---)</a:t>
            </a:r>
          </a:p>
          <a:p>
            <a:pPr marL="4019257" marR="5080" indent="-182810">
              <a:spcBef>
                <a:spcPts val="1199"/>
              </a:spcBef>
              <a:buSzPct val="89285"/>
              <a:buFont typeface="Wingdings"/>
              <a:buChar char=""/>
              <a:tabLst>
                <a:tab pos="4019257" algn="l"/>
              </a:tabLst>
            </a:pPr>
            <a:r>
              <a:rPr spc="-5" dirty="0"/>
              <a:t>LAN, </a:t>
            </a:r>
            <a:r>
              <a:rPr spc="-10" dirty="0"/>
              <a:t>ISDN, T1/E1, T3/E3 </a:t>
            </a:r>
            <a:r>
              <a:rPr spc="-15" dirty="0"/>
              <a:t>Transformers/Inductors </a:t>
            </a:r>
            <a:r>
              <a:rPr spc="-5" dirty="0"/>
              <a:t>: </a:t>
            </a:r>
            <a:r>
              <a:rPr spc="-10" dirty="0"/>
              <a:t>3kkpcs/  per</a:t>
            </a:r>
            <a:r>
              <a:rPr spc="-80" dirty="0"/>
              <a:t> </a:t>
            </a:r>
            <a:r>
              <a:rPr spc="-15" dirty="0"/>
              <a:t>month</a:t>
            </a:r>
          </a:p>
          <a:p>
            <a:pPr marL="4073846">
              <a:spcBef>
                <a:spcPts val="600"/>
              </a:spcBef>
            </a:pPr>
            <a:r>
              <a:rPr b="0" spc="-15" dirty="0"/>
              <a:t>(Ferrite </a:t>
            </a:r>
            <a:r>
              <a:rPr b="0" spc="-10" dirty="0"/>
              <a:t>Ring core T2.5~T10</a:t>
            </a:r>
            <a:r>
              <a:rPr b="0" spc="114" dirty="0"/>
              <a:t> </a:t>
            </a:r>
            <a:r>
              <a:rPr b="0" dirty="0">
                <a:latin typeface="Calibri"/>
                <a:cs typeface="Calibri"/>
              </a:rPr>
              <a:t>----)</a:t>
            </a:r>
          </a:p>
          <a:p>
            <a:pPr marL="4019257" indent="-182810">
              <a:spcBef>
                <a:spcPts val="1199"/>
              </a:spcBef>
              <a:buSzPct val="89285"/>
              <a:buFont typeface="Wingdings"/>
              <a:buChar char=""/>
              <a:tabLst>
                <a:tab pos="4019257" algn="l"/>
              </a:tabLst>
            </a:pPr>
            <a:r>
              <a:rPr spc="-15" dirty="0"/>
              <a:t>Power Transformers/Inductors </a:t>
            </a:r>
            <a:r>
              <a:rPr spc="-5" dirty="0"/>
              <a:t>: </a:t>
            </a:r>
            <a:r>
              <a:rPr spc="-10" dirty="0"/>
              <a:t>8kkpcs per</a:t>
            </a:r>
            <a:r>
              <a:rPr spc="155" dirty="0"/>
              <a:t> </a:t>
            </a:r>
            <a:r>
              <a:rPr spc="-15" dirty="0"/>
              <a:t>month</a:t>
            </a:r>
          </a:p>
          <a:p>
            <a:pPr marL="4073846">
              <a:spcBef>
                <a:spcPts val="600"/>
              </a:spcBef>
            </a:pPr>
            <a:r>
              <a:rPr b="0" spc="-15" dirty="0"/>
              <a:t>(Ferrite </a:t>
            </a:r>
            <a:r>
              <a:rPr b="0" spc="-10" dirty="0"/>
              <a:t>EF16~EF32/11,</a:t>
            </a:r>
            <a:r>
              <a:rPr b="0" spc="100" dirty="0"/>
              <a:t> </a:t>
            </a:r>
            <a:r>
              <a:rPr b="0" spc="-5" dirty="0"/>
              <a:t>EE40,-------)</a:t>
            </a:r>
          </a:p>
        </p:txBody>
      </p:sp>
      <p:sp>
        <p:nvSpPr>
          <p:cNvPr id="3" name="object 3"/>
          <p:cNvSpPr/>
          <p:nvPr/>
        </p:nvSpPr>
        <p:spPr>
          <a:xfrm>
            <a:off x="1115567" y="1280671"/>
            <a:ext cx="8351520" cy="64135"/>
          </a:xfrm>
          <a:custGeom>
            <a:avLst/>
            <a:gdLst/>
            <a:ahLst/>
            <a:cxnLst/>
            <a:rect l="l" t="t" r="r" b="b"/>
            <a:pathLst>
              <a:path w="8351520" h="64134">
                <a:moveTo>
                  <a:pt x="0" y="0"/>
                </a:moveTo>
                <a:lnTo>
                  <a:pt x="0" y="54864"/>
                </a:lnTo>
                <a:lnTo>
                  <a:pt x="8351520" y="64008"/>
                </a:lnTo>
                <a:lnTo>
                  <a:pt x="8351520" y="6096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914044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719840"/>
            <a:ext cx="1792224" cy="521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044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34711" y="1754377"/>
            <a:ext cx="70104" cy="1358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044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95104" y="1830577"/>
            <a:ext cx="36576" cy="59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044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77387" y="1537208"/>
            <a:ext cx="4642103" cy="29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044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28615" y="1890266"/>
            <a:ext cx="51816" cy="2575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044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9585958" y="1890266"/>
            <a:ext cx="48768" cy="25755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044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34711" y="1754377"/>
            <a:ext cx="70104" cy="1358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044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595104" y="1830577"/>
            <a:ext cx="36576" cy="596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044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77387" y="1537208"/>
            <a:ext cx="4642103" cy="2920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044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28616" y="1890270"/>
            <a:ext cx="4706112" cy="28315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044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62148" y="4466592"/>
            <a:ext cx="4645151" cy="2552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044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37759" y="5215636"/>
            <a:ext cx="4745737" cy="15727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044"/>
            <a:endParaRPr>
              <a:solidFill>
                <a:prstClr val="black"/>
              </a:solidFill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063081"/>
              </p:ext>
            </p:extLst>
          </p:nvPr>
        </p:nvGraphicFramePr>
        <p:xfrm>
          <a:off x="1008888" y="1527556"/>
          <a:ext cx="3825240" cy="5281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4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0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9183">
                <a:tc>
                  <a:txBody>
                    <a:bodyPr/>
                    <a:lstStyle/>
                    <a:p>
                      <a:pPr marL="4629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</a:t>
                      </a:r>
                      <a:r>
                        <a:rPr sz="12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Manufacturer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4611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36574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Technical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4611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36574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2554">
                <a:tc>
                  <a:txBody>
                    <a:bodyPr/>
                    <a:lstStyle/>
                    <a:p>
                      <a:pPr marL="12065">
                        <a:lnSpc>
                          <a:spcPts val="1345"/>
                        </a:lnSpc>
                      </a:pPr>
                      <a:r>
                        <a:rPr sz="1200" b="1" i="1" dirty="0">
                          <a:latin typeface="Calibri"/>
                          <a:cs typeface="Calibri"/>
                        </a:rPr>
                        <a:t>ADI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36574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275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HomePlug/VDSL2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36574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7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sz="1200" b="1" i="1" spc="-5" dirty="0">
                          <a:latin typeface="Calibri"/>
                          <a:cs typeface="Calibri"/>
                        </a:rPr>
                        <a:t>Broadcom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205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ADSL/ADSL2+/VDSL2/ADSL2+/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VDSL3/G.FAST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HomePlug/VDSL/VDSL2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E6F5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407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sz="1200" b="1" i="1" spc="-5" dirty="0">
                          <a:latin typeface="Calibri"/>
                          <a:cs typeface="Calibri"/>
                        </a:rPr>
                        <a:t>Broadcom(Gigle)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HomePlug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408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sz="1200" b="1" i="1" spc="-5" dirty="0">
                          <a:latin typeface="Calibri"/>
                          <a:cs typeface="Calibri"/>
                        </a:rPr>
                        <a:t>Ikanos(Globespan)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ADSL/ADSL2+/G.SHDSL/VDSL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E6F5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408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sz="1200" b="1" i="1" spc="-5" dirty="0">
                          <a:latin typeface="Calibri"/>
                          <a:cs typeface="Calibri"/>
                        </a:rPr>
                        <a:t>Ikanos(Globespan,Conexant)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ADSL2+/G.SHDSL/VDSL/VDSL2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407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sz="1200" b="1" i="1" spc="-10" dirty="0">
                          <a:latin typeface="Calibri"/>
                          <a:cs typeface="Calibri"/>
                        </a:rPr>
                        <a:t>Lantiq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Power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E6F5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i="1" spc="-10" dirty="0" smtClean="0">
                          <a:latin typeface="Calibri"/>
                          <a:cs typeface="Calibri"/>
                        </a:rPr>
                        <a:t>Intel ( </a:t>
                      </a:r>
                      <a:r>
                        <a:rPr sz="1200" b="1" i="1" spc="-10" dirty="0" smtClean="0">
                          <a:latin typeface="Calibri"/>
                          <a:cs typeface="Calibri"/>
                        </a:rPr>
                        <a:t>Lantiq</a:t>
                      </a:r>
                      <a:r>
                        <a:rPr lang="en-US" sz="1200" b="1" i="1" spc="-10" dirty="0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sz="1200" b="1" i="1" spc="-10" dirty="0" smtClean="0">
                          <a:latin typeface="Calibri"/>
                          <a:cs typeface="Calibri"/>
                        </a:rPr>
                        <a:t>Infineon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ADSL/ADSL2+/MDSL/SDSL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b="1" dirty="0" smtClean="0">
                          <a:latin typeface="Calibri"/>
                          <a:cs typeface="Calibri"/>
                        </a:rPr>
                        <a:t>VDSL/VDSL2</a:t>
                      </a:r>
                      <a:r>
                        <a:rPr lang="en-US" sz="1000" b="1" dirty="0" smtClean="0">
                          <a:latin typeface="Calibri"/>
                          <a:cs typeface="Calibri"/>
                        </a:rPr>
                        <a:t>/G.FAST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6407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sz="1200" b="1" i="1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1200" b="1" i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One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DDS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524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E6F5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6408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sz="1200" b="1" i="1" spc="-5" dirty="0">
                          <a:latin typeface="Calibri"/>
                          <a:cs typeface="Calibri"/>
                        </a:rPr>
                        <a:t>Marvell</a:t>
                      </a:r>
                      <a:r>
                        <a:rPr sz="1200" b="1" i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(DS2)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G.hn/HomePlug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524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i="1" spc="-5" dirty="0">
                          <a:latin typeface="Calibri"/>
                          <a:cs typeface="Calibri"/>
                        </a:rPr>
                        <a:t>MicroSemi (Zarlink,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 Legerity)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ADSL/ADSL2+/POTS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E6F5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49224">
                <a:tc>
                  <a:txBody>
                    <a:bodyPr/>
                    <a:lstStyle/>
                    <a:p>
                      <a:pPr marL="12065" marR="1174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i="1" spc="-5" dirty="0">
                          <a:latin typeface="Calibri"/>
                          <a:cs typeface="Calibri"/>
                        </a:rPr>
                        <a:t>Mstar,  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Q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ual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mm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Ath</a:t>
                      </a:r>
                      <a:r>
                        <a:rPr sz="1200" b="1" i="1" spc="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Int</a:t>
                      </a:r>
                      <a:r>
                        <a:rPr sz="1200" b="1" i="1" spc="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llo</a:t>
                      </a:r>
                      <a:r>
                        <a:rPr sz="1200" b="1" i="1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,  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Silicon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Labs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HomePlug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4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6407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sz="1200" b="1" i="1" spc="-5" dirty="0">
                          <a:latin typeface="Calibri"/>
                          <a:cs typeface="Calibri"/>
                        </a:rPr>
                        <a:t>Realtek, Metanoia,</a:t>
                      </a:r>
                      <a:r>
                        <a:rPr sz="1200" b="1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Sckipio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G.FAST/VDSL2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524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E6F5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6407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sz="1200" b="1" i="1" spc="-10" dirty="0">
                          <a:latin typeface="Calibri"/>
                          <a:cs typeface="Calibri"/>
                        </a:rPr>
                        <a:t>Sigma 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Designs</a:t>
                      </a:r>
                      <a:r>
                        <a:rPr sz="1200" b="1" i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(CopperGate)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G.hn/HomePlug/HPNA3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524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6408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sz="1200" b="1" i="1" spc="-10" dirty="0">
                          <a:latin typeface="Calibri"/>
                          <a:cs typeface="Calibri"/>
                        </a:rPr>
                        <a:t>Silicon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Labs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VoIP</a:t>
                      </a:r>
                      <a:r>
                        <a:rPr sz="10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(Power)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524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E6F5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6407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sz="1200" b="1" i="1" dirty="0">
                          <a:latin typeface="Calibri"/>
                          <a:cs typeface="Calibri"/>
                        </a:rPr>
                        <a:t>Texas 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Instruments,</a:t>
                      </a:r>
                      <a:r>
                        <a:rPr sz="1200" b="1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STM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000" b="1" dirty="0" smtClean="0">
                          <a:latin typeface="Calibri"/>
                          <a:cs typeface="Calibri"/>
                        </a:rPr>
                        <a:t>Power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9524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6410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i="1" spc="-5" dirty="0">
                          <a:latin typeface="Calibri"/>
                          <a:cs typeface="Calibri"/>
                        </a:rPr>
                        <a:t>Teridian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Analog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524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E6F5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435862">
                <a:tc>
                  <a:txBody>
                    <a:bodyPr/>
                    <a:lstStyle/>
                    <a:p>
                      <a:pPr marL="12065" marR="4152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00" b="1" i="1" spc="-5" dirty="0">
                          <a:latin typeface="Calibri"/>
                          <a:cs typeface="Calibri"/>
                        </a:rPr>
                        <a:t>Triductor, INTEL(Lantiq),  Metanoia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7779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VDSL2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19381" marB="0">
                    <a:lnL w="12190">
                      <a:solidFill>
                        <a:srgbClr val="FFFFFF"/>
                      </a:solidFill>
                      <a:prstDash val="solid"/>
                    </a:lnL>
                    <a:lnR w="12190">
                      <a:solidFill>
                        <a:srgbClr val="FFFFFF"/>
                      </a:solidFill>
                      <a:prstDash val="solid"/>
                    </a:lnR>
                    <a:lnT w="12190">
                      <a:solidFill>
                        <a:srgbClr val="FFFFFF"/>
                      </a:solidFill>
                      <a:prstDash val="solid"/>
                    </a:lnT>
                    <a:lnB w="1219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294382" y="664971"/>
            <a:ext cx="572833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5" dirty="0"/>
              <a:t>Magnetic </a:t>
            </a:r>
            <a:r>
              <a:rPr dirty="0"/>
              <a:t>Component</a:t>
            </a:r>
            <a:r>
              <a:rPr spc="-114" dirty="0"/>
              <a:t> </a:t>
            </a:r>
            <a:r>
              <a:rPr spc="-5" dirty="0"/>
              <a:t>Product</a:t>
            </a:r>
          </a:p>
        </p:txBody>
      </p:sp>
    </p:spTree>
    <p:extLst>
      <p:ext uri="{BB962C8B-B14F-4D97-AF65-F5344CB8AC3E}">
        <p14:creationId xmlns:p14="http://schemas.microsoft.com/office/powerpoint/2010/main" val="3065371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193"/>
          <p:cNvSpPr/>
          <p:nvPr/>
        </p:nvSpPr>
        <p:spPr>
          <a:xfrm>
            <a:off x="434420" y="3169538"/>
            <a:ext cx="4750766" cy="1899620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84" tIns="52039" rIns="104084" bIns="5203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zh-TW" sz="27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93"/>
          <p:cNvSpPr/>
          <p:nvPr/>
        </p:nvSpPr>
        <p:spPr>
          <a:xfrm>
            <a:off x="434420" y="1240182"/>
            <a:ext cx="4750766" cy="1743942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84" tIns="52039" rIns="104084" bIns="5203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zh-TW" sz="27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1132461" y="341098"/>
            <a:ext cx="9089390" cy="67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4" tIns="52039" rIns="104084" bIns="52039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defTabSz="1040955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b="1" dirty="0">
                <a:solidFill>
                  <a:srgbClr val="000066"/>
                </a:solidFill>
                <a:latin typeface="Calibri" pitchFamily="34" charset="0"/>
                <a:ea typeface="Arial Unicode MS" pitchFamily="34" charset="-120"/>
                <a:cs typeface="Arial Unicode MS" pitchFamily="34" charset="-120"/>
              </a:rPr>
              <a:t>       Power Supply Product</a:t>
            </a:r>
            <a:r>
              <a:rPr lang="en-US" altLang="zh-TW" dirty="0">
                <a:solidFill>
                  <a:srgbClr val="000066"/>
                </a:solidFill>
                <a:latin typeface="Calibri" pitchFamily="34" charset="0"/>
                <a:ea typeface="Arial Unicode MS" pitchFamily="34" charset="-120"/>
                <a:cs typeface="Arial Unicode MS" pitchFamily="34" charset="-120"/>
              </a:rPr>
              <a:t> </a:t>
            </a:r>
          </a:p>
        </p:txBody>
      </p:sp>
      <p:sp>
        <p:nvSpPr>
          <p:cNvPr id="26629" name="Line 9"/>
          <p:cNvSpPr>
            <a:spLocks noChangeShapeType="1"/>
          </p:cNvSpPr>
          <p:nvPr/>
        </p:nvSpPr>
        <p:spPr bwMode="auto">
          <a:xfrm>
            <a:off x="430706" y="1056516"/>
            <a:ext cx="9698320" cy="6997"/>
          </a:xfrm>
          <a:prstGeom prst="line">
            <a:avLst/>
          </a:prstGeom>
          <a:noFill/>
          <a:ln w="57150" cap="sq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084" tIns="52039" rIns="104084" bIns="52039" anchor="ctr"/>
          <a:lstStyle/>
          <a:p>
            <a:pPr algn="ctr" defTabSz="1040955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700">
              <a:solidFill>
                <a:srgbClr val="000000"/>
              </a:solidFill>
              <a:latin typeface="Arial" charset="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26630" name="Picture 9" descr="umec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6" y="409314"/>
            <a:ext cx="2094124" cy="57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Box 45"/>
          <p:cNvSpPr>
            <a:spLocks noChangeArrowheads="1"/>
          </p:cNvSpPr>
          <p:nvPr/>
        </p:nvSpPr>
        <p:spPr bwMode="auto">
          <a:xfrm>
            <a:off x="701754" y="1714220"/>
            <a:ext cx="2183236" cy="705259"/>
          </a:xfrm>
          <a:prstGeom prst="rect">
            <a:avLst/>
          </a:prstGeom>
          <a:solidFill>
            <a:srgbClr val="B6DD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4" tIns="52039" rIns="104084" bIns="52039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defTabSz="1040955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None/>
            </a:pPr>
            <a:r>
              <a:rPr lang="en-US" altLang="zh-TW" sz="1300" b="1">
                <a:solidFill>
                  <a:srgbClr val="000000"/>
                </a:solidFill>
                <a:latin typeface="Calibri" pitchFamily="34" charset="0"/>
                <a:ea typeface="Arial Unicode MS" pitchFamily="34" charset="-120"/>
                <a:cs typeface="Arial" charset="0"/>
              </a:rPr>
              <a:t>Encapsulated 1/2, 1/4, 1/8 and 1/16 Brick series are available from 50W to 350W.</a:t>
            </a:r>
          </a:p>
        </p:txBody>
      </p:sp>
      <p:sp>
        <p:nvSpPr>
          <p:cNvPr id="6" name="TextBox 46"/>
          <p:cNvSpPr>
            <a:spLocks noChangeArrowheads="1"/>
          </p:cNvSpPr>
          <p:nvPr/>
        </p:nvSpPr>
        <p:spPr bwMode="auto">
          <a:xfrm>
            <a:off x="701754" y="1338131"/>
            <a:ext cx="2183236" cy="351518"/>
          </a:xfrm>
          <a:prstGeom prst="rect">
            <a:avLst/>
          </a:prstGeom>
          <a:solidFill>
            <a:srgbClr val="B6DD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4" tIns="52039" rIns="104084" bIns="52039">
            <a:spAutoFit/>
          </a:bodyPr>
          <a:lstStyle/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0"/>
                <a:cs typeface="Arial Unicode MS" pitchFamily="34" charset="-120"/>
                <a:sym typeface="Calibri" pitchFamily="34" charset="0"/>
              </a:rPr>
              <a:t>DC/DC</a:t>
            </a:r>
            <a:r>
              <a:rPr kumimoji="1"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0"/>
                <a:cs typeface="Arial Unicode MS" pitchFamily="34" charset="-120"/>
                <a:sym typeface="Calibri" pitchFamily="34" charset="0"/>
              </a:rPr>
              <a:t> </a:t>
            </a:r>
            <a:r>
              <a:rPr kumimoji="1" lang="en-US" altLang="zh-TW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0"/>
                <a:cs typeface="Arial Unicode MS" pitchFamily="34" charset="-120"/>
                <a:sym typeface="Calibri" pitchFamily="34" charset="0"/>
              </a:rPr>
              <a:t>Brick</a:t>
            </a:r>
            <a:endParaRPr kumimoji="1" lang="zh-TW" alt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26633" name="Picture 13" descr="Encapsu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94" y="2471627"/>
            <a:ext cx="1732109" cy="39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8" descr="D:\1700\公司介紹\Power\2015\財訊\P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865" y="1864636"/>
            <a:ext cx="1462917" cy="97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2855286" y="1315393"/>
            <a:ext cx="2199945" cy="50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084" tIns="52039" rIns="104084" bIns="52039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defTabSz="104095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1300" b="1" i="1" u="sng">
                <a:solidFill>
                  <a:srgbClr val="000000"/>
                </a:solidFill>
                <a:latin typeface="Calibri" pitchFamily="34" charset="0"/>
                <a:cs typeface="Arial" charset="0"/>
              </a:rPr>
              <a:t>For Telecom / Datacom &amp; Industrial Control System</a:t>
            </a:r>
          </a:p>
        </p:txBody>
      </p:sp>
      <p:pic>
        <p:nvPicPr>
          <p:cNvPr id="26636" name="Picture 14" descr="H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834" y="3699537"/>
            <a:ext cx="1225285" cy="53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6" descr="Cu C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43" y="4449960"/>
            <a:ext cx="1748816" cy="4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TextBox 45"/>
          <p:cNvSpPr>
            <a:spLocks noChangeArrowheads="1"/>
          </p:cNvSpPr>
          <p:nvPr/>
        </p:nvSpPr>
        <p:spPr bwMode="auto">
          <a:xfrm>
            <a:off x="701756" y="3659315"/>
            <a:ext cx="2181380" cy="705259"/>
          </a:xfrm>
          <a:prstGeom prst="rect">
            <a:avLst/>
          </a:prstGeom>
          <a:solidFill>
            <a:srgbClr val="B6DD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4" tIns="52039" rIns="104084" bIns="52039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defTabSz="1040955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None/>
            </a:pPr>
            <a:r>
              <a:rPr lang="en-US" altLang="zh-TW" sz="1300" b="1">
                <a:solidFill>
                  <a:srgbClr val="000000"/>
                </a:solidFill>
                <a:latin typeface="Calibri" pitchFamily="34" charset="0"/>
                <a:ea typeface="Arial Unicode MS" pitchFamily="34" charset="-120"/>
                <a:cs typeface="Arial" charset="0"/>
              </a:rPr>
              <a:t>Industrial DC/DC  Module series are available from 6W to 60W.</a:t>
            </a:r>
          </a:p>
        </p:txBody>
      </p:sp>
      <p:sp>
        <p:nvSpPr>
          <p:cNvPr id="23" name="TextBox 46"/>
          <p:cNvSpPr>
            <a:spLocks noChangeArrowheads="1"/>
          </p:cNvSpPr>
          <p:nvPr/>
        </p:nvSpPr>
        <p:spPr bwMode="auto">
          <a:xfrm>
            <a:off x="701754" y="3284979"/>
            <a:ext cx="2183236" cy="351518"/>
          </a:xfrm>
          <a:prstGeom prst="rect">
            <a:avLst/>
          </a:prstGeom>
          <a:solidFill>
            <a:srgbClr val="B6DD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4" tIns="52039" rIns="104084" bIns="52039">
            <a:spAutoFit/>
          </a:bodyPr>
          <a:lstStyle/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0"/>
                <a:cs typeface="Arial Unicode MS" pitchFamily="34" charset="-120"/>
                <a:sym typeface="Calibri" pitchFamily="34" charset="0"/>
              </a:rPr>
              <a:t>DC/DC</a:t>
            </a:r>
            <a:r>
              <a:rPr kumimoji="1"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0"/>
                <a:cs typeface="Arial Unicode MS" pitchFamily="34" charset="-120"/>
                <a:sym typeface="Calibri" pitchFamily="34" charset="0"/>
              </a:rPr>
              <a:t> </a:t>
            </a:r>
            <a:r>
              <a:rPr kumimoji="1" lang="en-US" altLang="zh-TW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0"/>
                <a:cs typeface="Arial Unicode MS" pitchFamily="34" charset="-120"/>
                <a:sym typeface="Calibri" pitchFamily="34" charset="0"/>
              </a:rPr>
              <a:t>Cu Case</a:t>
            </a:r>
            <a:endParaRPr kumimoji="1" lang="zh-TW" alt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6640" name="Text Box 10"/>
          <p:cNvSpPr txBox="1">
            <a:spLocks noChangeArrowheads="1"/>
          </p:cNvSpPr>
          <p:nvPr/>
        </p:nvSpPr>
        <p:spPr bwMode="auto">
          <a:xfrm>
            <a:off x="2855286" y="3211517"/>
            <a:ext cx="2199945" cy="50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084" tIns="52039" rIns="104084" bIns="52039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defTabSz="104095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1300" b="1" i="1" u="sng">
                <a:solidFill>
                  <a:srgbClr val="000000"/>
                </a:solidFill>
                <a:latin typeface="Calibri" pitchFamily="34" charset="0"/>
                <a:cs typeface="Arial" charset="0"/>
              </a:rPr>
              <a:t>For Telecom / Datacom &amp; Industrial Control System</a:t>
            </a:r>
          </a:p>
        </p:txBody>
      </p:sp>
      <p:sp>
        <p:nvSpPr>
          <p:cNvPr id="25" name="Скругленный прямоугольник 193"/>
          <p:cNvSpPr/>
          <p:nvPr/>
        </p:nvSpPr>
        <p:spPr>
          <a:xfrm>
            <a:off x="464124" y="5238828"/>
            <a:ext cx="4721062" cy="1897870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84" tIns="52039" rIns="104084" bIns="5203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zh-TW" sz="27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42" name="TextBox 45"/>
          <p:cNvSpPr>
            <a:spLocks noChangeArrowheads="1"/>
          </p:cNvSpPr>
          <p:nvPr/>
        </p:nvSpPr>
        <p:spPr bwMode="auto">
          <a:xfrm>
            <a:off x="701754" y="5770591"/>
            <a:ext cx="2183236" cy="705259"/>
          </a:xfrm>
          <a:prstGeom prst="rect">
            <a:avLst/>
          </a:prstGeom>
          <a:solidFill>
            <a:srgbClr val="B6DD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4" tIns="52039" rIns="104084" bIns="52039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defTabSz="1040955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None/>
            </a:pPr>
            <a:r>
              <a:rPr lang="en-US" altLang="zh-TW" sz="1300" b="1">
                <a:solidFill>
                  <a:srgbClr val="000000"/>
                </a:solidFill>
                <a:latin typeface="Calibri" pitchFamily="34" charset="0"/>
                <a:ea typeface="Arial Unicode MS" pitchFamily="34" charset="-120"/>
                <a:cs typeface="Arial" charset="0"/>
              </a:rPr>
              <a:t>Hi Density DC/DC Board Mount Modules are available from 50W to 420W.</a:t>
            </a:r>
          </a:p>
        </p:txBody>
      </p:sp>
      <p:sp>
        <p:nvSpPr>
          <p:cNvPr id="27" name="TextBox 46"/>
          <p:cNvSpPr>
            <a:spLocks noChangeArrowheads="1"/>
          </p:cNvSpPr>
          <p:nvPr/>
        </p:nvSpPr>
        <p:spPr bwMode="auto">
          <a:xfrm>
            <a:off x="701754" y="5343797"/>
            <a:ext cx="2183236" cy="382295"/>
          </a:xfrm>
          <a:prstGeom prst="rect">
            <a:avLst/>
          </a:prstGeom>
          <a:solidFill>
            <a:srgbClr val="B6DD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4" tIns="52039" rIns="104084" bIns="52039">
            <a:spAutoFit/>
          </a:bodyPr>
          <a:lstStyle/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0"/>
                <a:cs typeface="Arial Unicode MS" pitchFamily="34" charset="-120"/>
                <a:sym typeface="Calibri" pitchFamily="34" charset="0"/>
              </a:rPr>
              <a:t>DC/DC</a:t>
            </a:r>
            <a:r>
              <a:rPr kumimoji="1" lang="zh-TW" altLang="en-US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0"/>
                <a:cs typeface="Arial Unicode MS" pitchFamily="34" charset="-120"/>
                <a:sym typeface="Calibri" pitchFamily="34" charset="0"/>
              </a:rPr>
              <a:t> </a:t>
            </a:r>
            <a:r>
              <a:rPr kumimoji="1" lang="en-US" altLang="zh-TW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0"/>
                <a:cs typeface="Arial Unicode MS" pitchFamily="34" charset="-120"/>
                <a:sym typeface="Calibri" pitchFamily="34" charset="0"/>
              </a:rPr>
              <a:t>Multilayer Converter</a:t>
            </a:r>
            <a:r>
              <a:rPr kumimoji="1" lang="en-US" altLang="zh-TW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0"/>
                <a:cs typeface="Arial Unicode MS" pitchFamily="34" charset="-120"/>
                <a:sym typeface="Calibri" pitchFamily="34" charset="0"/>
              </a:rPr>
              <a:t> </a:t>
            </a:r>
            <a:r>
              <a:rPr kumimoji="1" lang="en-US" altLang="zh-TW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0"/>
                <a:cs typeface="Arial Unicode MS" pitchFamily="34" charset="-120"/>
                <a:sym typeface="Calibri" pitchFamily="34" charset="0"/>
              </a:rPr>
              <a:t> </a:t>
            </a:r>
            <a:endParaRPr kumimoji="1" lang="zh-TW" altLang="en-US" sz="1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6644" name="Text Box 10"/>
          <p:cNvSpPr txBox="1">
            <a:spLocks noChangeArrowheads="1"/>
          </p:cNvSpPr>
          <p:nvPr/>
        </p:nvSpPr>
        <p:spPr bwMode="auto">
          <a:xfrm>
            <a:off x="2897989" y="5319291"/>
            <a:ext cx="2199944" cy="50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084" tIns="52039" rIns="104084" bIns="52039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defTabSz="104095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1300" b="1" i="1" u="sng">
                <a:solidFill>
                  <a:srgbClr val="000000"/>
                </a:solidFill>
                <a:latin typeface="Calibri" pitchFamily="34" charset="0"/>
                <a:cs typeface="Arial" charset="0"/>
              </a:rPr>
              <a:t>For Telecom / Datacom and Industrial Control System</a:t>
            </a:r>
          </a:p>
        </p:txBody>
      </p:sp>
      <p:pic>
        <p:nvPicPr>
          <p:cNvPr id="26645" name="Picture 16" descr="Multil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04" y="6550716"/>
            <a:ext cx="1823076" cy="46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圖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073" y="5873780"/>
            <a:ext cx="1863919" cy="112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Скругленный прямоугольник 193"/>
          <p:cNvSpPr/>
          <p:nvPr/>
        </p:nvSpPr>
        <p:spPr>
          <a:xfrm>
            <a:off x="5461825" y="3136304"/>
            <a:ext cx="4639377" cy="1932854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84" tIns="52039" rIns="104084" bIns="5203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zh-TW" sz="27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193"/>
          <p:cNvSpPr/>
          <p:nvPr/>
        </p:nvSpPr>
        <p:spPr>
          <a:xfrm>
            <a:off x="5430246" y="1240182"/>
            <a:ext cx="4670937" cy="1743942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84" tIns="52039" rIns="104084" bIns="5203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zh-TW" sz="27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49" name="圖片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976" y="1740448"/>
            <a:ext cx="790866" cy="110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8"/>
          <p:cNvSpPr>
            <a:spLocks noChangeArrowheads="1"/>
          </p:cNvSpPr>
          <p:nvPr/>
        </p:nvSpPr>
        <p:spPr bwMode="auto">
          <a:xfrm>
            <a:off x="5697578" y="1345128"/>
            <a:ext cx="2027290" cy="351518"/>
          </a:xfrm>
          <a:prstGeom prst="rect">
            <a:avLst/>
          </a:prstGeom>
          <a:solidFill>
            <a:srgbClr val="D6E3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4" tIns="52039" rIns="104084" bIns="52039">
            <a:spAutoFit/>
          </a:bodyPr>
          <a:lstStyle/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0"/>
                <a:cs typeface="Arial Unicode MS" pitchFamily="34" charset="-120"/>
                <a:sym typeface="Calibri" pitchFamily="34" charset="0"/>
              </a:rPr>
              <a:t>AC / DC</a:t>
            </a:r>
            <a:r>
              <a:rPr kumimoji="1"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0"/>
                <a:cs typeface="Arial Unicode MS" pitchFamily="34" charset="-120"/>
                <a:sym typeface="Calibri" pitchFamily="34" charset="0"/>
              </a:rPr>
              <a:t>  </a:t>
            </a:r>
            <a:r>
              <a:rPr kumimoji="1" lang="en-US" altLang="zh-TW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0"/>
                <a:cs typeface="Arial Unicode MS" pitchFamily="34" charset="-120"/>
                <a:sym typeface="Calibri" pitchFamily="34" charset="0"/>
              </a:rPr>
              <a:t>Adapter</a:t>
            </a:r>
            <a:endParaRPr kumimoji="1" lang="zh-TW" alt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6651" name="Text Box 10"/>
          <p:cNvSpPr txBox="1">
            <a:spLocks noChangeArrowheads="1"/>
          </p:cNvSpPr>
          <p:nvPr/>
        </p:nvSpPr>
        <p:spPr bwMode="auto">
          <a:xfrm>
            <a:off x="7947670" y="1329392"/>
            <a:ext cx="1925183" cy="30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084" tIns="52039" rIns="104084" bIns="52039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defTabSz="104095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1300" b="1" i="1" u="sng">
                <a:solidFill>
                  <a:srgbClr val="000000"/>
                </a:solidFill>
                <a:latin typeface="Calibri" pitchFamily="34" charset="0"/>
                <a:cs typeface="Arial" charset="0"/>
              </a:rPr>
              <a:t>For Datacom System</a:t>
            </a:r>
          </a:p>
        </p:txBody>
      </p:sp>
      <p:pic>
        <p:nvPicPr>
          <p:cNvPr id="26652" name="圖片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647" y="1988851"/>
            <a:ext cx="1039636" cy="7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3" name="圖片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63" y="4157827"/>
            <a:ext cx="1295832" cy="83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5"/>
          <p:cNvSpPr>
            <a:spLocks noChangeArrowheads="1"/>
          </p:cNvSpPr>
          <p:nvPr/>
        </p:nvSpPr>
        <p:spPr bwMode="auto">
          <a:xfrm>
            <a:off x="5697578" y="3631332"/>
            <a:ext cx="2027290" cy="7052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104084" tIns="52039" rIns="104084" bIns="52039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defTabSz="1040955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zh-TW" sz="13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I.T.E Power Supply are available with power range from 5W to 880W. </a:t>
            </a:r>
            <a:endParaRPr lang="en-US" altLang="zh-TW" sz="1300" b="1" dirty="0">
              <a:solidFill>
                <a:srgbClr val="000000"/>
              </a:solidFill>
              <a:latin typeface="Calibri" pitchFamily="34" charset="0"/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48" name="TextBox 46"/>
          <p:cNvSpPr>
            <a:spLocks noChangeArrowheads="1"/>
          </p:cNvSpPr>
          <p:nvPr/>
        </p:nvSpPr>
        <p:spPr bwMode="auto">
          <a:xfrm>
            <a:off x="5697578" y="3262240"/>
            <a:ext cx="2012438" cy="3515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lIns="104084" tIns="52039" rIns="104084" bIns="52039">
            <a:spAutoFit/>
          </a:bodyPr>
          <a:lstStyle/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0"/>
                <a:cs typeface="Arial Unicode MS" pitchFamily="34" charset="-120"/>
                <a:sym typeface="Calibri" pitchFamily="34" charset="0"/>
              </a:rPr>
              <a:t>AC / DC</a:t>
            </a:r>
            <a:r>
              <a:rPr kumimoji="1"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0"/>
                <a:cs typeface="Arial Unicode MS" pitchFamily="34" charset="-120"/>
                <a:sym typeface="Calibri" pitchFamily="34" charset="0"/>
              </a:rPr>
              <a:t> </a:t>
            </a:r>
            <a:r>
              <a:rPr kumimoji="1" lang="en-US" altLang="zh-TW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0"/>
                <a:cs typeface="Arial Unicode MS" pitchFamily="34" charset="-120"/>
                <a:sym typeface="Calibri" pitchFamily="34" charset="0"/>
              </a:rPr>
              <a:t>Open Frame</a:t>
            </a:r>
            <a:endParaRPr kumimoji="1" lang="zh-TW" alt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6656" name="Text Box 10"/>
          <p:cNvSpPr txBox="1">
            <a:spLocks noChangeArrowheads="1"/>
          </p:cNvSpPr>
          <p:nvPr/>
        </p:nvSpPr>
        <p:spPr bwMode="auto">
          <a:xfrm>
            <a:off x="7988513" y="3216764"/>
            <a:ext cx="1925183" cy="50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084" tIns="52039" rIns="104084" bIns="52039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defTabSz="104095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1300" b="1" i="1" u="sng">
                <a:solidFill>
                  <a:srgbClr val="000000"/>
                </a:solidFill>
                <a:latin typeface="Calibri" pitchFamily="34" charset="0"/>
                <a:cs typeface="Arial" charset="0"/>
              </a:rPr>
              <a:t>For Color Laser Printer, Multifunction Printer</a:t>
            </a:r>
          </a:p>
        </p:txBody>
      </p:sp>
      <p:pic>
        <p:nvPicPr>
          <p:cNvPr id="26657" name="圖片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21" y="3800990"/>
            <a:ext cx="1061914" cy="110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8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117" y="4486672"/>
            <a:ext cx="872552" cy="43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3" name="Скругленный прямоугольник 193"/>
          <p:cNvSpPr/>
          <p:nvPr/>
        </p:nvSpPr>
        <p:spPr>
          <a:xfrm>
            <a:off x="5461825" y="5238828"/>
            <a:ext cx="4639377" cy="1897870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84" tIns="52039" rIns="104084" bIns="5203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zh-TW" sz="27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60" name="TextBox 45"/>
          <p:cNvSpPr>
            <a:spLocks noChangeArrowheads="1"/>
          </p:cNvSpPr>
          <p:nvPr/>
        </p:nvSpPr>
        <p:spPr bwMode="auto">
          <a:xfrm>
            <a:off x="5697578" y="5744354"/>
            <a:ext cx="2051424" cy="705259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4" tIns="52039" rIns="104084" bIns="52039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defTabSz="104095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TW" sz="13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Redundant PoE Switch Application with range: from 250W</a:t>
            </a:r>
            <a:r>
              <a:rPr kumimoji="0" lang="zh-TW" altLang="en-US" sz="13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kumimoji="0" lang="en-US" altLang="zh-TW" sz="13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to 2000W. </a:t>
            </a:r>
            <a:endParaRPr kumimoji="0" lang="en-US" altLang="zh-TW" sz="13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" name="TextBox 46"/>
          <p:cNvSpPr>
            <a:spLocks noChangeArrowheads="1"/>
          </p:cNvSpPr>
          <p:nvPr/>
        </p:nvSpPr>
        <p:spPr bwMode="auto">
          <a:xfrm>
            <a:off x="5697578" y="5347280"/>
            <a:ext cx="2051424" cy="351518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lIns="104084" tIns="52039" rIns="104084" bIns="52039">
            <a:spAutoFit/>
          </a:bodyPr>
          <a:lstStyle/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" panose="020B0604020202020204" pitchFamily="34" charset="0"/>
              </a:rPr>
              <a:t>Redundant(CRPS)</a:t>
            </a:r>
          </a:p>
        </p:txBody>
      </p:sp>
      <p:sp>
        <p:nvSpPr>
          <p:cNvPr id="26662" name="Text Box 10"/>
          <p:cNvSpPr txBox="1">
            <a:spLocks noChangeArrowheads="1"/>
          </p:cNvSpPr>
          <p:nvPr/>
        </p:nvSpPr>
        <p:spPr bwMode="auto">
          <a:xfrm>
            <a:off x="7921679" y="5336793"/>
            <a:ext cx="1925183" cy="30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084" tIns="52039" rIns="104084" bIns="52039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defTabSz="104095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1300" b="1" i="1" u="sng">
                <a:solidFill>
                  <a:srgbClr val="000000"/>
                </a:solidFill>
                <a:latin typeface="Calibri" pitchFamily="34" charset="0"/>
                <a:cs typeface="Arial" charset="0"/>
              </a:rPr>
              <a:t>For  Networking System</a:t>
            </a:r>
          </a:p>
        </p:txBody>
      </p:sp>
      <p:pic>
        <p:nvPicPr>
          <p:cNvPr id="26663" name="Picture 2" descr="CPR-9011-6M1">
            <a:hlinkClick r:id="rId14" tooltip="Cpmuware 900w CRPS Redundant module&lt;br&gt; Model Name :  CPR-9011-6M1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42" y="6499989"/>
            <a:ext cx="859557" cy="52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4" name="圖片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58" y="5859786"/>
            <a:ext cx="1964170" cy="104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5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03" y="4432469"/>
            <a:ext cx="891117" cy="50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6666" name="Picture 4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116" y="6437024"/>
            <a:ext cx="478975" cy="60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6667" name="Picture 4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27" y="6680158"/>
            <a:ext cx="584796" cy="34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6668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985" y="2482101"/>
            <a:ext cx="733315" cy="40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6669" name="Picture 4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774" y="2375400"/>
            <a:ext cx="699897" cy="55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6670" name="TextBox 47"/>
          <p:cNvSpPr>
            <a:spLocks noChangeArrowheads="1"/>
          </p:cNvSpPr>
          <p:nvPr/>
        </p:nvSpPr>
        <p:spPr bwMode="auto">
          <a:xfrm>
            <a:off x="5697578" y="1729961"/>
            <a:ext cx="2027290" cy="705259"/>
          </a:xfrm>
          <a:prstGeom prst="rect">
            <a:avLst/>
          </a:prstGeom>
          <a:solidFill>
            <a:srgbClr val="D6E3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4" tIns="52039" rIns="104084" bIns="52039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defTabSz="104095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TW" sz="1300" b="1">
                <a:solidFill>
                  <a:srgbClr val="000000"/>
                </a:solidFill>
                <a:latin typeface="Calibri" pitchFamily="34" charset="0"/>
                <a:ea typeface="Arial Unicode MS" pitchFamily="34" charset="-120"/>
                <a:cs typeface="Arial" charset="0"/>
              </a:rPr>
              <a:t>Adapters are available with power range from 3W to 160W. </a:t>
            </a:r>
            <a:endParaRPr lang="zh-TW" altLang="en-US" sz="1300" b="1">
              <a:solidFill>
                <a:srgbClr val="000000"/>
              </a:solidFill>
              <a:latin typeface="Calibri" pitchFamily="34" charset="0"/>
              <a:ea typeface="Arial Unicode MS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5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193"/>
          <p:cNvSpPr/>
          <p:nvPr/>
        </p:nvSpPr>
        <p:spPr>
          <a:xfrm>
            <a:off x="6282395" y="5431235"/>
            <a:ext cx="3798385" cy="1857640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84" tIns="52039" rIns="104084" bIns="5203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zh-TW" sz="27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193"/>
          <p:cNvSpPr/>
          <p:nvPr/>
        </p:nvSpPr>
        <p:spPr>
          <a:xfrm>
            <a:off x="6282395" y="1254170"/>
            <a:ext cx="3798385" cy="1855890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84" tIns="52039" rIns="104084" bIns="5203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zh-TW" sz="27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04" name="Rectangle 22"/>
          <p:cNvSpPr>
            <a:spLocks noChangeArrowheads="1"/>
          </p:cNvSpPr>
          <p:nvPr/>
        </p:nvSpPr>
        <p:spPr bwMode="auto">
          <a:xfrm>
            <a:off x="1490056" y="290367"/>
            <a:ext cx="9952659" cy="80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4" tIns="52039" rIns="104084" bIns="52039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defTabSz="1040955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b="1" dirty="0">
                <a:solidFill>
                  <a:srgbClr val="000066"/>
                </a:solidFill>
                <a:latin typeface="Calibri" pitchFamily="34" charset="0"/>
                <a:ea typeface="Arial Unicode MS" pitchFamily="34" charset="-120"/>
                <a:cs typeface="Arial Unicode MS" pitchFamily="34" charset="-120"/>
              </a:rPr>
              <a:t>Information &amp; Communication Product</a:t>
            </a:r>
          </a:p>
        </p:txBody>
      </p:sp>
      <p:sp>
        <p:nvSpPr>
          <p:cNvPr id="27653" name="Line 24"/>
          <p:cNvSpPr>
            <a:spLocks noChangeShapeType="1"/>
          </p:cNvSpPr>
          <p:nvPr/>
        </p:nvSpPr>
        <p:spPr bwMode="auto">
          <a:xfrm>
            <a:off x="430706" y="1056516"/>
            <a:ext cx="9698320" cy="6997"/>
          </a:xfrm>
          <a:prstGeom prst="line">
            <a:avLst/>
          </a:prstGeom>
          <a:noFill/>
          <a:ln w="57150" cap="sq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084" tIns="52039" rIns="104084" bIns="52039" anchor="ctr"/>
          <a:lstStyle/>
          <a:p>
            <a:pPr algn="ctr" defTabSz="1040955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700">
              <a:solidFill>
                <a:srgbClr val="000000"/>
              </a:solidFill>
              <a:latin typeface="Arial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7897" name="Rectangle 3"/>
          <p:cNvSpPr>
            <a:spLocks noChangeArrowheads="1"/>
          </p:cNvSpPr>
          <p:nvPr/>
        </p:nvSpPr>
        <p:spPr bwMode="auto">
          <a:xfrm>
            <a:off x="449271" y="1287425"/>
            <a:ext cx="8757078" cy="629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4" tIns="52039" rIns="104084" bIns="52039"/>
          <a:lstStyle>
            <a:lvl1pPr marL="342900" indent="-3429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800100" indent="-34290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indent="0" defTabSz="1040955" eaLnBrk="1" fontAlgn="base" hangingPunct="1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None/>
              <a:defRPr/>
            </a:pPr>
            <a:r>
              <a:rPr lang="en-US" altLang="zh-TW" sz="2700" b="1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  <a:cs typeface="Arial Unicode MS" pitchFamily="34" charset="-120"/>
              </a:rPr>
              <a:t>  DMS/ EMS</a:t>
            </a:r>
            <a:r>
              <a:rPr lang="en-US" altLang="zh-TW" sz="270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  <a:cs typeface="Arial Unicode MS" pitchFamily="34" charset="-120"/>
              </a:rPr>
              <a:t> </a:t>
            </a:r>
          </a:p>
          <a:p>
            <a:pPr marL="715588" lvl="1" indent="-195160" defTabSz="1040955" eaLnBrk="1" fontAlgn="base" hangingPunct="1">
              <a:lnSpc>
                <a:spcPct val="90000"/>
              </a:lnSpc>
              <a:spcBef>
                <a:spcPts val="684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TW" sz="1800" b="1" dirty="0">
                <a:solidFill>
                  <a:srgbClr val="000000"/>
                </a:solidFill>
                <a:latin typeface="Calibri" panose="020F0502020204030204" pitchFamily="34" charset="0"/>
                <a:ea typeface="標楷體" pitchFamily="65" charset="-120"/>
                <a:cs typeface="Arial Unicode MS" pitchFamily="34" charset="-120"/>
              </a:rPr>
              <a:t> </a:t>
            </a:r>
            <a:r>
              <a:rPr lang="en-US" altLang="zh-TW" sz="1800" b="1" u="sng" dirty="0">
                <a:solidFill>
                  <a:srgbClr val="000000"/>
                </a:solidFill>
                <a:latin typeface="Calibri" panose="020F0502020204030204" pitchFamily="34" charset="0"/>
                <a:ea typeface="標楷體" pitchFamily="65" charset="-120"/>
                <a:cs typeface="Arial Unicode MS" pitchFamily="34" charset="-120"/>
              </a:rPr>
              <a:t>Marine Products </a:t>
            </a:r>
          </a:p>
          <a:p>
            <a:pPr marL="1122171" lvl="2" indent="-310810" defTabSz="1040955" eaLnBrk="1" fontAlgn="base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lang="en-US" altLang="zh-TW" sz="1800" b="1" dirty="0">
                <a:solidFill>
                  <a:srgbClr val="000000"/>
                </a:solidFill>
                <a:latin typeface="Calibri" panose="020F0502020204030204" pitchFamily="34" charset="0"/>
                <a:ea typeface="標楷體" pitchFamily="65" charset="-120"/>
                <a:cs typeface="Arial Unicode MS" pitchFamily="34" charset="-120"/>
              </a:rPr>
              <a:t>GPS System</a:t>
            </a:r>
          </a:p>
          <a:p>
            <a:pPr marL="1122171" lvl="2" indent="-310810" defTabSz="1040955" eaLnBrk="1" fontAlgn="base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lang="en-US" altLang="zh-TW" sz="1800" b="1" dirty="0">
                <a:solidFill>
                  <a:srgbClr val="000000"/>
                </a:solidFill>
                <a:latin typeface="Calibri" panose="020F0502020204030204" pitchFamily="34" charset="0"/>
                <a:ea typeface="標楷體" pitchFamily="65" charset="-120"/>
                <a:cs typeface="Arial Unicode MS" pitchFamily="34" charset="-120"/>
              </a:rPr>
              <a:t>Radar</a:t>
            </a:r>
          </a:p>
          <a:p>
            <a:pPr marL="1122171" lvl="2" indent="-310810" defTabSz="1040955" eaLnBrk="1" fontAlgn="base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lang="en-US" altLang="zh-TW" sz="1800" b="1" dirty="0">
                <a:solidFill>
                  <a:srgbClr val="000000"/>
                </a:solidFill>
                <a:latin typeface="Calibri" panose="020F0502020204030204" pitchFamily="34" charset="0"/>
                <a:ea typeface="標楷體" pitchFamily="65" charset="-120"/>
                <a:cs typeface="Arial Unicode MS" pitchFamily="34" charset="-120"/>
              </a:rPr>
              <a:t>Fish Finder, Transducer</a:t>
            </a:r>
          </a:p>
          <a:p>
            <a:pPr marL="1122171" lvl="2" indent="-310810" defTabSz="1040955" eaLnBrk="1" fontAlgn="base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lang="en-US" altLang="zh-TW" sz="1800" b="1" dirty="0">
                <a:solidFill>
                  <a:srgbClr val="000000"/>
                </a:solidFill>
                <a:latin typeface="Calibri" panose="020F0502020204030204" pitchFamily="34" charset="0"/>
                <a:ea typeface="標楷體" pitchFamily="65" charset="-120"/>
                <a:cs typeface="Arial Unicode MS" pitchFamily="34" charset="-120"/>
              </a:rPr>
              <a:t>Marine Chart Plotter</a:t>
            </a:r>
          </a:p>
          <a:p>
            <a:pPr marL="1122171" lvl="2" indent="-310810" defTabSz="1040955" eaLnBrk="1" fontAlgn="base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lang="en-US" altLang="zh-TW" sz="1800" b="1" dirty="0">
                <a:solidFill>
                  <a:srgbClr val="000000"/>
                </a:solidFill>
                <a:latin typeface="Calibri" panose="020F0502020204030204" pitchFamily="34" charset="0"/>
                <a:ea typeface="標楷體" pitchFamily="65" charset="-120"/>
                <a:cs typeface="Arial Unicode MS" pitchFamily="34" charset="-120"/>
              </a:rPr>
              <a:t>Trolling Motor Control System</a:t>
            </a:r>
          </a:p>
          <a:p>
            <a:pPr marL="1122171" lvl="2" indent="-310810" defTabSz="1040955" eaLnBrk="1" fontAlgn="base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lang="en-US" altLang="zh-TW" sz="1800" b="1" dirty="0">
                <a:solidFill>
                  <a:srgbClr val="000000"/>
                </a:solidFill>
                <a:latin typeface="Calibri" panose="020F0502020204030204" pitchFamily="34" charset="0"/>
                <a:ea typeface="標楷體" pitchFamily="65" charset="-120"/>
                <a:cs typeface="Arial Unicode MS" pitchFamily="34" charset="-120"/>
              </a:rPr>
              <a:t>Solid State Marine Radar</a:t>
            </a:r>
          </a:p>
          <a:p>
            <a:pPr marL="1040853" lvl="2" indent="0" defTabSz="1040955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3333CC"/>
              </a:buClr>
              <a:buNone/>
              <a:defRPr/>
            </a:pPr>
            <a:endParaRPr lang="zh-TW" altLang="zh-TW" sz="900" dirty="0">
              <a:solidFill>
                <a:srgbClr val="000000"/>
              </a:solidFill>
              <a:latin typeface="Calibri" panose="020F0502020204030204" pitchFamily="34" charset="0"/>
              <a:ea typeface="MS PGothic" pitchFamily="34" charset="-128"/>
              <a:cs typeface="Arial" charset="0"/>
            </a:endParaRPr>
          </a:p>
          <a:p>
            <a:pPr marL="715588" lvl="1" indent="-195160" defTabSz="1040955" eaLnBrk="1" fontAlgn="base" hangingPunct="1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TW" sz="1800" b="1" dirty="0">
                <a:solidFill>
                  <a:srgbClr val="000000"/>
                </a:solidFill>
                <a:latin typeface="Calibri" panose="020F0502020204030204" pitchFamily="34" charset="0"/>
                <a:ea typeface="標楷體" pitchFamily="65" charset="-120"/>
                <a:cs typeface="Arial Unicode MS" pitchFamily="34" charset="-120"/>
              </a:rPr>
              <a:t> </a:t>
            </a:r>
            <a:r>
              <a:rPr lang="en-US" altLang="zh-TW" sz="1800" b="1" u="sng" dirty="0">
                <a:solidFill>
                  <a:srgbClr val="000000"/>
                </a:solidFill>
                <a:latin typeface="Calibri" panose="020F0502020204030204" pitchFamily="34" charset="0"/>
                <a:ea typeface="標楷體" pitchFamily="65" charset="-120"/>
                <a:cs typeface="Arial Unicode MS" pitchFamily="34" charset="-120"/>
              </a:rPr>
              <a:t>Automotive Products </a:t>
            </a:r>
          </a:p>
          <a:p>
            <a:pPr marL="1122171" lvl="2" indent="-310810" defTabSz="1040955" eaLnBrk="1" fontAlgn="base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lang="en-US" altLang="zh-TW" sz="1800" b="1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  <a:cs typeface="Arial Unicode MS" pitchFamily="34" charset="-120"/>
              </a:rPr>
              <a:t>Automotive FMCW Radar </a:t>
            </a:r>
          </a:p>
          <a:p>
            <a:pPr marL="1122171" lvl="2" indent="-310810" defTabSz="1040955" eaLnBrk="1" fontAlgn="base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lang="en-US" altLang="zh-TW" sz="1800" b="1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  <a:cs typeface="Arial Unicode MS" pitchFamily="34" charset="-120"/>
              </a:rPr>
              <a:t>Car Multimedia System</a:t>
            </a:r>
          </a:p>
          <a:p>
            <a:pPr marL="1122171" lvl="2" indent="-310810" defTabSz="1040955" eaLnBrk="1" fontAlgn="base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lang="en-US" altLang="zh-TW" sz="1800" b="1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  <a:cs typeface="Arial Unicode MS" pitchFamily="34" charset="-120"/>
              </a:rPr>
              <a:t>Power Lift Gate module</a:t>
            </a:r>
          </a:p>
          <a:p>
            <a:pPr lvl="2" defTabSz="1040955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3333CC"/>
              </a:buClr>
              <a:buFont typeface="Wingdings" pitchFamily="2" charset="2"/>
              <a:buChar char="l"/>
              <a:defRPr/>
            </a:pPr>
            <a:endParaRPr lang="en-US" altLang="zh-TW" sz="900" dirty="0">
              <a:solidFill>
                <a:srgbClr val="000000"/>
              </a:solidFill>
              <a:latin typeface="Calibri" panose="020F0502020204030204" pitchFamily="34" charset="0"/>
              <a:ea typeface="MS PGothic" pitchFamily="34" charset="-128"/>
              <a:cs typeface="Arial Unicode MS" pitchFamily="34" charset="-120"/>
            </a:endParaRPr>
          </a:p>
          <a:p>
            <a:pPr marL="715588" lvl="1" indent="-195160" defTabSz="1040955" eaLnBrk="1" fontAlgn="base" hangingPunct="1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TW" sz="1800" b="1" dirty="0">
                <a:solidFill>
                  <a:srgbClr val="000000"/>
                </a:solidFill>
                <a:latin typeface="Calibri" panose="020F0502020204030204" pitchFamily="34" charset="0"/>
                <a:ea typeface="標楷體" pitchFamily="65" charset="-120"/>
                <a:cs typeface="Arial Unicode MS" pitchFamily="34" charset="-120"/>
              </a:rPr>
              <a:t> </a:t>
            </a:r>
            <a:r>
              <a:rPr lang="en-US" altLang="zh-TW" sz="1800" b="1" u="sng" dirty="0">
                <a:solidFill>
                  <a:srgbClr val="000000"/>
                </a:solidFill>
                <a:latin typeface="Calibri" panose="020F0502020204030204" pitchFamily="34" charset="0"/>
                <a:ea typeface="標楷體" pitchFamily="65" charset="-120"/>
                <a:cs typeface="Arial Unicode MS" pitchFamily="34" charset="-120"/>
              </a:rPr>
              <a:t>Consumer Products   </a:t>
            </a:r>
          </a:p>
          <a:p>
            <a:pPr marL="1122171" lvl="2" indent="-310810" defTabSz="1040955" eaLnBrk="1" fontAlgn="base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lang="en-US" altLang="zh-TW" sz="1800" b="1" dirty="0">
                <a:solidFill>
                  <a:srgbClr val="000000"/>
                </a:solidFill>
                <a:latin typeface="Calibri" panose="020F0502020204030204" pitchFamily="34" charset="0"/>
                <a:ea typeface="標楷體" pitchFamily="65" charset="-120"/>
                <a:cs typeface="Arial Unicode MS" pitchFamily="34" charset="-120"/>
              </a:rPr>
              <a:t>Wearable &amp; IOT Devices </a:t>
            </a:r>
          </a:p>
          <a:p>
            <a:pPr marL="1122171" lvl="2" indent="-310810" defTabSz="1040955" eaLnBrk="1" fontAlgn="base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lang="en-US" altLang="zh-TW" sz="1800" b="1" dirty="0">
                <a:solidFill>
                  <a:srgbClr val="000000"/>
                </a:solidFill>
                <a:latin typeface="Calibri" panose="020F0502020204030204" pitchFamily="34" charset="0"/>
                <a:ea typeface="標楷體" pitchFamily="65" charset="-120"/>
                <a:cs typeface="Arial Unicode MS" pitchFamily="34" charset="-120"/>
              </a:rPr>
              <a:t>Controlling Center Platform &amp; System in </a:t>
            </a:r>
          </a:p>
          <a:p>
            <a:pPr marL="1122171" lvl="2" indent="-310810" defTabSz="1040955" eaLnBrk="1" fontAlgn="base" hangingPunct="1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US" altLang="zh-TW" sz="1800" b="1" dirty="0">
                <a:solidFill>
                  <a:srgbClr val="000000"/>
                </a:solidFill>
                <a:latin typeface="Calibri" panose="020F0502020204030204" pitchFamily="34" charset="0"/>
                <a:ea typeface="標楷體" pitchFamily="65" charset="-120"/>
                <a:cs typeface="Arial Unicode MS" pitchFamily="34" charset="-120"/>
              </a:rPr>
              <a:t>      ZigBee/ Wi-Fi/BT</a:t>
            </a:r>
          </a:p>
          <a:p>
            <a:pPr marL="715588" lvl="2" indent="-202388" defTabSz="1040955" eaLnBrk="1" fontAlgn="base" hangingPunct="1">
              <a:lnSpc>
                <a:spcPct val="90000"/>
              </a:lnSpc>
              <a:spcBef>
                <a:spcPts val="1367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TW" sz="1800" b="1" dirty="0">
                <a:solidFill>
                  <a:srgbClr val="000000"/>
                </a:solidFill>
                <a:latin typeface="Calibri" panose="020F0502020204030204" pitchFamily="34" charset="0"/>
                <a:ea typeface="標楷體" pitchFamily="65" charset="-120"/>
                <a:cs typeface="Arial Unicode MS" pitchFamily="34" charset="-120"/>
              </a:rPr>
              <a:t> </a:t>
            </a:r>
            <a:r>
              <a:rPr lang="en-US" altLang="zh-TW" sz="1800" b="1" u="sng" dirty="0">
                <a:solidFill>
                  <a:srgbClr val="000000"/>
                </a:solidFill>
                <a:latin typeface="Calibri" panose="020F0502020204030204" pitchFamily="34" charset="0"/>
                <a:ea typeface="標楷體" pitchFamily="65" charset="-120"/>
                <a:cs typeface="Arial Unicode MS" pitchFamily="34" charset="-120"/>
              </a:rPr>
              <a:t>Industrial Android Rugged Tablet Solution</a:t>
            </a:r>
          </a:p>
          <a:p>
            <a:pPr marL="1561284" lvl="3" indent="0" defTabSz="1040955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3333CC"/>
              </a:buClr>
              <a:buNone/>
              <a:defRPr/>
            </a:pPr>
            <a:endParaRPr lang="en-US" altLang="zh-TW" sz="900" dirty="0">
              <a:solidFill>
                <a:srgbClr val="000000"/>
              </a:solidFill>
              <a:latin typeface="Calibri" panose="020F0502020204030204" pitchFamily="34" charset="0"/>
              <a:ea typeface="MS PGothic" pitchFamily="34" charset="-128"/>
              <a:cs typeface="Arial Unicode MS" pitchFamily="34" charset="-120"/>
            </a:endParaRPr>
          </a:p>
          <a:p>
            <a:pPr lvl="1" defTabSz="1040955" eaLnBrk="1" fontAlgn="base" hangingPunct="1">
              <a:lnSpc>
                <a:spcPct val="110000"/>
              </a:lnSpc>
              <a:spcAft>
                <a:spcPct val="0"/>
              </a:spcAft>
              <a:buClr>
                <a:srgbClr val="FF0000"/>
              </a:buClr>
              <a:buNone/>
              <a:defRPr/>
            </a:pPr>
            <a:endParaRPr lang="en-US" altLang="zh-TW" sz="1600" dirty="0">
              <a:solidFill>
                <a:srgbClr val="000000"/>
              </a:solidFill>
              <a:latin typeface="Calibri" panose="020F0502020204030204" pitchFamily="34" charset="0"/>
              <a:ea typeface="MS PGothic" pitchFamily="34" charset="-128"/>
              <a:cs typeface="Arial Unicode MS" pitchFamily="34" charset="-120"/>
            </a:endParaRPr>
          </a:p>
          <a:p>
            <a:pPr lvl="2" defTabSz="1040955" eaLnBrk="1" fontAlgn="base" hangingPunct="1">
              <a:lnSpc>
                <a:spcPct val="90000"/>
              </a:lnSpc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i"/>
              <a:defRPr/>
            </a:pPr>
            <a:endParaRPr lang="en-US" altLang="zh-TW" sz="1600" dirty="0">
              <a:solidFill>
                <a:srgbClr val="000000"/>
              </a:solidFill>
              <a:latin typeface="Calibri" panose="020F0502020204030204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27655" name="Picture 9" descr="umec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6" y="409314"/>
            <a:ext cx="2094124" cy="57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674" y="1437834"/>
            <a:ext cx="866982" cy="7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"/>
          <a:stretch>
            <a:fillRect/>
          </a:stretch>
        </p:blipFill>
        <p:spPr bwMode="auto">
          <a:xfrm>
            <a:off x="6393762" y="6351330"/>
            <a:ext cx="1358953" cy="84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812" y="1390628"/>
            <a:ext cx="666480" cy="85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9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24" y="6389791"/>
            <a:ext cx="621926" cy="79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Скругленный прямоугольник 193"/>
          <p:cNvSpPr/>
          <p:nvPr/>
        </p:nvSpPr>
        <p:spPr>
          <a:xfrm>
            <a:off x="6282395" y="3218511"/>
            <a:ext cx="3798385" cy="2090282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84" tIns="52039" rIns="104084" bIns="5203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4095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zh-TW" sz="27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61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686" y="5716352"/>
            <a:ext cx="543953" cy="42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22" y="5581687"/>
            <a:ext cx="1074910" cy="68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7663" name="圖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993" y="5569442"/>
            <a:ext cx="668338" cy="75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圖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026" y="5730346"/>
            <a:ext cx="651628" cy="39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45" y="1434336"/>
            <a:ext cx="1125035" cy="76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007" y="2273947"/>
            <a:ext cx="1208576" cy="70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7667" name="圖片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52" y="4294262"/>
            <a:ext cx="1136174" cy="88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圖片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809" y="4294262"/>
            <a:ext cx="1008076" cy="90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283" y="2328172"/>
            <a:ext cx="837279" cy="63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7670" name="圖片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30" y="2270448"/>
            <a:ext cx="1091618" cy="72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5310" r="3432" b="-2"/>
          <a:stretch>
            <a:fillRect/>
          </a:stretch>
        </p:blipFill>
        <p:spPr bwMode="auto">
          <a:xfrm>
            <a:off x="9143232" y="4033632"/>
            <a:ext cx="694328" cy="36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27672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2"/>
          <a:stretch>
            <a:fillRect/>
          </a:stretch>
        </p:blipFill>
        <p:spPr bwMode="auto">
          <a:xfrm>
            <a:off x="9080108" y="4460434"/>
            <a:ext cx="837278" cy="73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959" y="3414418"/>
            <a:ext cx="664625" cy="47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7674" name="圖片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198" y="3381206"/>
            <a:ext cx="1256845" cy="74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5" name="圖片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549" y="6360057"/>
            <a:ext cx="1201152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6" name="圖片 2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994" y="3486142"/>
            <a:ext cx="1087905" cy="53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40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>
            <a:off x="839151" y="890538"/>
            <a:ext cx="8351520" cy="64135"/>
          </a:xfrm>
          <a:custGeom>
            <a:avLst/>
            <a:gdLst/>
            <a:ahLst/>
            <a:cxnLst/>
            <a:rect l="l" t="t" r="r" b="b"/>
            <a:pathLst>
              <a:path w="8351520" h="64134">
                <a:moveTo>
                  <a:pt x="0" y="0"/>
                </a:moveTo>
                <a:lnTo>
                  <a:pt x="0" y="54864"/>
                </a:lnTo>
                <a:lnTo>
                  <a:pt x="8351520" y="64008"/>
                </a:lnTo>
                <a:lnTo>
                  <a:pt x="8351520" y="6096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912621"/>
            <a:endParaRPr>
              <a:solidFill>
                <a:prstClr val="black"/>
              </a:solidFill>
            </a:endParaRPr>
          </a:p>
        </p:txBody>
      </p:sp>
      <p:sp>
        <p:nvSpPr>
          <p:cNvPr id="27" name="object 3"/>
          <p:cNvSpPr/>
          <p:nvPr/>
        </p:nvSpPr>
        <p:spPr>
          <a:xfrm>
            <a:off x="915351" y="216910"/>
            <a:ext cx="1950720" cy="566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621"/>
            <a:endParaRPr>
              <a:solidFill>
                <a:prstClr val="black"/>
              </a:solidFill>
            </a:endParaRPr>
          </a:p>
        </p:txBody>
      </p:sp>
      <p:sp>
        <p:nvSpPr>
          <p:cNvPr id="30" name="object 10"/>
          <p:cNvSpPr txBox="1">
            <a:spLocks noGrp="1"/>
          </p:cNvSpPr>
          <p:nvPr>
            <p:ph type="title"/>
          </p:nvPr>
        </p:nvSpPr>
        <p:spPr>
          <a:xfrm>
            <a:off x="3376923" y="241437"/>
            <a:ext cx="631197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8"/>
            <a:r>
              <a:rPr spc="-5" dirty="0">
                <a:solidFill>
                  <a:srgbClr val="21218A"/>
                </a:solidFill>
              </a:rPr>
              <a:t>Automotive Radar</a:t>
            </a:r>
            <a:r>
              <a:rPr spc="-86" dirty="0">
                <a:solidFill>
                  <a:srgbClr val="21218A"/>
                </a:solidFill>
              </a:rPr>
              <a:t> </a:t>
            </a:r>
            <a:r>
              <a:rPr dirty="0">
                <a:solidFill>
                  <a:srgbClr val="21218A"/>
                </a:solidFill>
              </a:rPr>
              <a:t>Solution</a:t>
            </a:r>
          </a:p>
        </p:txBody>
      </p:sp>
      <p:sp>
        <p:nvSpPr>
          <p:cNvPr id="38" name="object 7"/>
          <p:cNvSpPr/>
          <p:nvPr/>
        </p:nvSpPr>
        <p:spPr>
          <a:xfrm>
            <a:off x="236883" y="5765634"/>
            <a:ext cx="3508544" cy="1255566"/>
          </a:xfrm>
          <a:prstGeom prst="rect">
            <a:avLst/>
          </a:prstGeom>
          <a:gradFill>
            <a:gsLst>
              <a:gs pos="46000">
                <a:srgbClr val="FFEFD1">
                  <a:lumMod val="0"/>
                  <a:lumOff val="100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</p:spPr>
        <p:txBody>
          <a:bodyPr wrap="square" lIns="0" tIns="0" rIns="0" bIns="0" rtlCol="0"/>
          <a:lstStyle/>
          <a:p>
            <a:pPr defTabSz="912621"/>
            <a:r>
              <a:rPr 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</a:p>
          <a:p>
            <a:pPr defTabSz="912621"/>
            <a:r>
              <a:rPr 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77G  MRR  Sensor-Fusion</a:t>
            </a:r>
          </a:p>
          <a:p>
            <a:pPr marL="325423" indent="-325423" defTabSz="912621">
              <a:buFont typeface="Wingdings" panose="05000000000000000000" pitchFamily="2" charset="2"/>
              <a:buChar char="Ø"/>
            </a:pP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Front Cross </a:t>
            </a:r>
            <a:r>
              <a:rPr lang="en-US" altLang="zh-TW" sz="1600" spc="-26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Traffic</a:t>
            </a:r>
            <a:r>
              <a:rPr lang="en-US" altLang="zh-TW" sz="1600" spc="-17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</a:t>
            </a:r>
            <a:r>
              <a:rPr lang="en-US" altLang="zh-TW" sz="1600" spc="-1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Alert</a:t>
            </a:r>
          </a:p>
          <a:p>
            <a:pPr marL="325423" indent="-325423" defTabSz="912621">
              <a:buFont typeface="Wingdings" panose="05000000000000000000" pitchFamily="2" charset="2"/>
              <a:buChar char="Ø"/>
            </a:pPr>
            <a:r>
              <a:rPr lang="en-US" altLang="zh-TW" sz="1600" spc="-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Forward 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Collision</a:t>
            </a:r>
            <a:r>
              <a:rPr lang="en-US" altLang="zh-TW" sz="1600" spc="-109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</a:t>
            </a:r>
            <a:r>
              <a:rPr lang="en-US" altLang="zh-TW" sz="1600" spc="-26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Warning</a:t>
            </a:r>
            <a:endParaRPr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object 7"/>
          <p:cNvSpPr/>
          <p:nvPr/>
        </p:nvSpPr>
        <p:spPr>
          <a:xfrm>
            <a:off x="7496621" y="5595334"/>
            <a:ext cx="3041214" cy="1912856"/>
          </a:xfrm>
          <a:prstGeom prst="rect">
            <a:avLst/>
          </a:prstGeom>
          <a:gradFill>
            <a:gsLst>
              <a:gs pos="46000">
                <a:srgbClr val="FFEFD1">
                  <a:lumMod val="0"/>
                  <a:lumOff val="100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scene3d>
            <a:camera prst="orthographicFront"/>
            <a:lightRig rig="threePt" dir="t"/>
          </a:scene3d>
          <a:sp3d/>
        </p:spPr>
        <p:txBody>
          <a:bodyPr wrap="square" lIns="0" tIns="0" rIns="0" bIns="0" rtlCol="0">
            <a:flatTx/>
          </a:bodyPr>
          <a:lstStyle/>
          <a:p>
            <a:pPr marL="12678" defTabSz="912621"/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     </a:t>
            </a:r>
            <a:r>
              <a:rPr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79G  SRR  Function</a:t>
            </a:r>
          </a:p>
          <a:p>
            <a:pPr marL="338105" indent="-325423" defTabSz="912621">
              <a:buFont typeface="Wingdings" panose="05000000000000000000" pitchFamily="2" charset="2"/>
              <a:buChar char="Ø"/>
            </a:pP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Blind </a:t>
            </a:r>
            <a:r>
              <a:rPr lang="en-US" altLang="zh-TW" sz="1600" spc="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Spot</a:t>
            </a:r>
            <a:r>
              <a:rPr lang="en-US" altLang="zh-TW" sz="1600" spc="-114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</a:t>
            </a:r>
            <a:r>
              <a:rPr lang="en-US" altLang="zh-TW" sz="1600" spc="-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Detection</a:t>
            </a:r>
            <a:endParaRPr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338105" indent="-325423" defTabSz="912621">
              <a:buFont typeface="Wingdings" panose="05000000000000000000" pitchFamily="2" charset="2"/>
              <a:buChar char="Ø"/>
            </a:pPr>
            <a:r>
              <a:rPr lang="en-US" altLang="zh-TW" sz="1600" spc="-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Lane Change</a:t>
            </a:r>
            <a:r>
              <a:rPr lang="en-US" altLang="zh-TW" sz="1600" spc="-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</a:t>
            </a:r>
            <a:r>
              <a:rPr lang="en-US" altLang="zh-TW" sz="1600" spc="-1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Assistance</a:t>
            </a:r>
            <a:endParaRPr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338105" indent="-325423" defTabSz="912621">
              <a:buFont typeface="Wingdings" panose="05000000000000000000" pitchFamily="2" charset="2"/>
              <a:buChar char="Ø"/>
            </a:pP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Door </a:t>
            </a:r>
            <a:r>
              <a:rPr lang="en-US" altLang="zh-TW" sz="1600" spc="-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Open</a:t>
            </a:r>
            <a:r>
              <a:rPr lang="en-US" altLang="zh-TW" sz="1600" spc="-10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</a:t>
            </a:r>
            <a:r>
              <a:rPr lang="en-US" altLang="zh-TW" sz="1600" spc="-26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Warning</a:t>
            </a:r>
            <a:endParaRPr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338105" indent="-325423" defTabSz="912621">
              <a:buFont typeface="Wingdings" panose="05000000000000000000" pitchFamily="2" charset="2"/>
              <a:buChar char="Ø"/>
            </a:pPr>
            <a:r>
              <a:rPr lang="en-US" altLang="zh-TW" sz="1600" spc="-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Rear 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Cross </a:t>
            </a:r>
            <a:r>
              <a:rPr lang="en-US" altLang="zh-TW" sz="1600" spc="-29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Traffic</a:t>
            </a:r>
            <a:r>
              <a:rPr lang="en-US" altLang="zh-TW" sz="1600" spc="-89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</a:t>
            </a:r>
            <a:r>
              <a:rPr lang="en-US" altLang="zh-TW" sz="1600" spc="-1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Alert</a:t>
            </a:r>
          </a:p>
          <a:p>
            <a:pPr marL="338105" indent="-325423" defTabSz="912621">
              <a:buFont typeface="Wingdings" panose="05000000000000000000" pitchFamily="2" charset="2"/>
              <a:buChar char="Ø"/>
            </a:pPr>
            <a:r>
              <a:rPr lang="en-US" altLang="zh-TW" sz="1600" spc="-1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Rear Collision Warning </a:t>
            </a:r>
          </a:p>
          <a:p>
            <a:pPr marL="338105" indent="-325423" defTabSz="912621">
              <a:buFont typeface="Wingdings" panose="05000000000000000000" pitchFamily="2" charset="2"/>
              <a:buChar char="Ø"/>
            </a:pP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Backup Aid </a:t>
            </a:r>
          </a:p>
        </p:txBody>
      </p:sp>
      <p:pic>
        <p:nvPicPr>
          <p:cNvPr id="1031" name="Picture 7" descr="C:\Program Files\Microsoft Office\MEDIA\OFFICE14\Bullets\BD15133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570" y="3556026"/>
            <a:ext cx="113934" cy="11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群組 13"/>
          <p:cNvGrpSpPr/>
          <p:nvPr/>
        </p:nvGrpSpPr>
        <p:grpSpPr>
          <a:xfrm>
            <a:off x="-211100" y="1058147"/>
            <a:ext cx="9939605" cy="6011473"/>
            <a:chOff x="587786" y="896171"/>
            <a:chExt cx="8499425" cy="5455791"/>
          </a:xfrm>
        </p:grpSpPr>
        <p:grpSp>
          <p:nvGrpSpPr>
            <p:cNvPr id="12" name="群組 11"/>
            <p:cNvGrpSpPr/>
            <p:nvPr/>
          </p:nvGrpSpPr>
          <p:grpSpPr>
            <a:xfrm>
              <a:off x="4018749" y="2086940"/>
              <a:ext cx="3612238" cy="2936310"/>
              <a:chOff x="4018749" y="2086940"/>
              <a:chExt cx="3612238" cy="2936310"/>
            </a:xfrm>
          </p:grpSpPr>
          <p:sp>
            <p:nvSpPr>
              <p:cNvPr id="20" name="PubChord"/>
              <p:cNvSpPr>
                <a:spLocks noEditPoints="1" noChangeArrowheads="1"/>
              </p:cNvSpPr>
              <p:nvPr/>
            </p:nvSpPr>
            <p:spPr bwMode="auto">
              <a:xfrm rot="13380795">
                <a:off x="4912173" y="2086940"/>
                <a:ext cx="2718814" cy="2936310"/>
              </a:xfrm>
              <a:custGeom>
                <a:avLst/>
                <a:gdLst>
                  <a:gd name="G0" fmla="+- 0 0 0"/>
                  <a:gd name="G1" fmla="sin 10800 14745600"/>
                  <a:gd name="G2" fmla="cos 10800 14745600"/>
                  <a:gd name="G3" fmla="sin 10800 2949120"/>
                  <a:gd name="G4" fmla="cos 10800 2949120"/>
                  <a:gd name="G5" fmla="+- G1 10800 0"/>
                  <a:gd name="G6" fmla="+- G2 10800 0"/>
                  <a:gd name="G7" fmla="+- G3 10800 0"/>
                  <a:gd name="G8" fmla="+- G4 10800 0"/>
                  <a:gd name="G9" fmla="+- 10800 0 0"/>
                  <a:gd name="G10" fmla="+/ G5 G7 2"/>
                  <a:gd name="G11" fmla="+/ G6 G8 2"/>
                  <a:gd name="T0" fmla="*/ 3163 w 21600"/>
                  <a:gd name="T1" fmla="*/ 3163 h 21600"/>
                  <a:gd name="T2" fmla="*/ 10799 w 21600"/>
                  <a:gd name="T3" fmla="*/ 10799 h 21600"/>
                  <a:gd name="T4" fmla="*/ 18436 w 21600"/>
                  <a:gd name="T5" fmla="*/ 18436 h 21600"/>
                  <a:gd name="T6" fmla="*/ 3163 w 21600"/>
                  <a:gd name="T7" fmla="*/ 3163 h 21600"/>
                  <a:gd name="T8" fmla="*/ 18437 w 21600"/>
                  <a:gd name="T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21600" h="21600">
                    <a:moveTo>
                      <a:pt x="3163" y="3163"/>
                    </a:moveTo>
                    <a:cubicBezTo>
                      <a:pt x="1137" y="5188"/>
                      <a:pt x="0" y="7935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600"/>
                      <a:pt x="16411" y="20462"/>
                      <a:pt x="18436" y="18436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1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41361"/>
                <a:endPara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8749" y="2960676"/>
                <a:ext cx="2316849" cy="1237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6" name="群組 35"/>
            <p:cNvGrpSpPr/>
            <p:nvPr/>
          </p:nvGrpSpPr>
          <p:grpSpPr>
            <a:xfrm>
              <a:off x="587786" y="2142097"/>
              <a:ext cx="6850254" cy="2884654"/>
              <a:chOff x="-179121" y="2204555"/>
              <a:chExt cx="8036762" cy="3102820"/>
            </a:xfrm>
          </p:grpSpPr>
          <p:grpSp>
            <p:nvGrpSpPr>
              <p:cNvPr id="8" name="群組 7"/>
              <p:cNvGrpSpPr/>
              <p:nvPr/>
            </p:nvGrpSpPr>
            <p:grpSpPr>
              <a:xfrm>
                <a:off x="-179121" y="2204555"/>
                <a:ext cx="5575533" cy="3102820"/>
                <a:chOff x="-113410" y="2093291"/>
                <a:chExt cx="5575533" cy="3102820"/>
              </a:xfrm>
            </p:grpSpPr>
            <p:sp>
              <p:nvSpPr>
                <p:cNvPr id="5" name="PubTriangle"/>
                <p:cNvSpPr>
                  <a:spLocks noEditPoints="1" noChangeArrowheads="1"/>
                </p:cNvSpPr>
                <p:nvPr/>
              </p:nvSpPr>
              <p:spPr bwMode="auto">
                <a:xfrm rot="13594588">
                  <a:off x="-16622" y="1996503"/>
                  <a:ext cx="3102820" cy="3296395"/>
                </a:xfrm>
                <a:custGeom>
                  <a:avLst/>
                  <a:gdLst>
                    <a:gd name="G0" fmla="+- 0 0 0"/>
                    <a:gd name="G1" fmla="*/ 10800 1 2"/>
                    <a:gd name="G2" fmla="*/ G1 10800 21600"/>
                    <a:gd name="G3" fmla="+- 10800 0 G2"/>
                    <a:gd name="G4" fmla="+- 10800 0 0"/>
                    <a:gd name="G5" fmla="+- G1 10800 0"/>
                    <a:gd name="G6" fmla="*/ 10800 1 2"/>
                    <a:gd name="G7" fmla="+- 10800 0 0"/>
                    <a:gd name="G8" fmla="+- G2 G6 G1"/>
                    <a:gd name="G9" fmla="+- G8 10800 0"/>
                    <a:gd name="G10" fmla="+- G6 10800 0"/>
                    <a:gd name="T0" fmla="*/ 10800 w 21600"/>
                    <a:gd name="T1" fmla="*/ 0 h 21600"/>
                    <a:gd name="T2" fmla="*/ 5400 w 21600"/>
                    <a:gd name="T3" fmla="*/ 10800 h 21600"/>
                    <a:gd name="T4" fmla="*/ 0 w 21600"/>
                    <a:gd name="T5" fmla="*/ 21600 h 21600"/>
                    <a:gd name="T6" fmla="*/ 10800 w 21600"/>
                    <a:gd name="T7" fmla="*/ 16200 h 21600"/>
                    <a:gd name="T8" fmla="*/ 21600 w 21600"/>
                    <a:gd name="T9" fmla="*/ 10800 h 21600"/>
                    <a:gd name="T10" fmla="*/ 16200 w 21600"/>
                    <a:gd name="T11" fmla="*/ 5400 h 21600"/>
                    <a:gd name="T12" fmla="*/ G3 w 21600"/>
                    <a:gd name="T13" fmla="*/ G6 h 21600"/>
                    <a:gd name="T14" fmla="*/ G5 w 21600"/>
                    <a:gd name="T15" fmla="*/ G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1600" h="21600">
                      <a:moveTo>
                        <a:pt x="10800" y="0"/>
                      </a:moveTo>
                      <a:lnTo>
                        <a:pt x="0" y="21600"/>
                      </a:lnTo>
                      <a:lnTo>
                        <a:pt x="21600" y="10800"/>
                      </a:lnTo>
                      <a:close/>
                    </a:path>
                  </a:pathLst>
                </a:custGeom>
                <a:solidFill>
                  <a:srgbClr val="FFFF00">
                    <a:alpha val="28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41361"/>
                  <a:endPara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" name="PubChord"/>
                <p:cNvSpPr>
                  <a:spLocks noEditPoints="1" noChangeArrowheads="1"/>
                </p:cNvSpPr>
                <p:nvPr/>
              </p:nvSpPr>
              <p:spPr bwMode="auto">
                <a:xfrm rot="2701436">
                  <a:off x="2437497" y="2073867"/>
                  <a:ext cx="2917891" cy="3131360"/>
                </a:xfrm>
                <a:custGeom>
                  <a:avLst/>
                  <a:gdLst>
                    <a:gd name="G0" fmla="+- 0 0 0"/>
                    <a:gd name="G1" fmla="sin 10800 14745600"/>
                    <a:gd name="G2" fmla="cos 10800 14745600"/>
                    <a:gd name="G3" fmla="sin 10800 2949120"/>
                    <a:gd name="G4" fmla="cos 10800 2949120"/>
                    <a:gd name="G5" fmla="+- G1 10800 0"/>
                    <a:gd name="G6" fmla="+- G2 10800 0"/>
                    <a:gd name="G7" fmla="+- G3 10800 0"/>
                    <a:gd name="G8" fmla="+- G4 10800 0"/>
                    <a:gd name="G9" fmla="+- 10800 0 0"/>
                    <a:gd name="G10" fmla="+/ G5 G7 2"/>
                    <a:gd name="G11" fmla="+/ G6 G8 2"/>
                    <a:gd name="T0" fmla="*/ 3163 w 21600"/>
                    <a:gd name="T1" fmla="*/ 3163 h 21600"/>
                    <a:gd name="T2" fmla="*/ 10799 w 21600"/>
                    <a:gd name="T3" fmla="*/ 10799 h 21600"/>
                    <a:gd name="T4" fmla="*/ 18436 w 21600"/>
                    <a:gd name="T5" fmla="*/ 18436 h 21600"/>
                    <a:gd name="T6" fmla="*/ 3163 w 21600"/>
                    <a:gd name="T7" fmla="*/ 3163 h 21600"/>
                    <a:gd name="T8" fmla="*/ 18437 w 21600"/>
                    <a:gd name="T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1600" h="21600">
                      <a:moveTo>
                        <a:pt x="3163" y="3163"/>
                      </a:moveTo>
                      <a:cubicBezTo>
                        <a:pt x="1137" y="5188"/>
                        <a:pt x="0" y="7935"/>
                        <a:pt x="0" y="10799"/>
                      </a:cubicBez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3664" y="21600"/>
                        <a:pt x="16411" y="20462"/>
                        <a:pt x="18436" y="18436"/>
                      </a:cubicBezTo>
                      <a:close/>
                    </a:path>
                  </a:pathLst>
                </a:custGeom>
                <a:solidFill>
                  <a:srgbClr val="CCCCFF">
                    <a:alpha val="36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41361"/>
                  <a:endPara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33" name="矩形 32"/>
              <p:cNvSpPr/>
              <p:nvPr/>
            </p:nvSpPr>
            <p:spPr>
              <a:xfrm>
                <a:off x="1000871" y="3575442"/>
                <a:ext cx="612901" cy="510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41361"/>
                <a:r>
                  <a: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FCW</a:t>
                </a:r>
              </a:p>
              <a:p>
                <a:pPr defTabSz="1041361"/>
                <a:r>
                  <a: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FCTA</a:t>
                </a:r>
                <a:endPara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775278" y="3551634"/>
                <a:ext cx="1510714" cy="510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41361"/>
                <a:r>
                  <a: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Camera Solution </a:t>
                </a:r>
                <a:endPara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6494468" y="3622277"/>
                <a:ext cx="1363173" cy="297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41361"/>
                <a:r>
                  <a:rPr lang="en-US" altLang="zh-TW" sz="14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BACKUP AID </a:t>
                </a:r>
                <a:endPara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5056599" y="896171"/>
              <a:ext cx="3585909" cy="2131666"/>
              <a:chOff x="5056599" y="896171"/>
              <a:chExt cx="3585909" cy="2131666"/>
            </a:xfrm>
          </p:grpSpPr>
          <p:sp>
            <p:nvSpPr>
              <p:cNvPr id="4" name="圓角矩形 3"/>
              <p:cNvSpPr/>
              <p:nvPr/>
            </p:nvSpPr>
            <p:spPr>
              <a:xfrm>
                <a:off x="5056599" y="2338665"/>
                <a:ext cx="1278998" cy="689172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41361"/>
                <a:r>
                  <a:rPr lang="en-US" altLang="zh-TW" dirty="0" smtClean="0">
                    <a:solidFill>
                      <a:prstClr val="black"/>
                    </a:solidFill>
                  </a:rPr>
                  <a:t>DOW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圓角矩形 39"/>
              <p:cNvSpPr/>
              <p:nvPr/>
            </p:nvSpPr>
            <p:spPr>
              <a:xfrm>
                <a:off x="6327654" y="2292478"/>
                <a:ext cx="2314854" cy="71376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1041361"/>
                <a:r>
                  <a:rPr lang="en-US" altLang="zh-TW" dirty="0" smtClean="0">
                    <a:solidFill>
                      <a:prstClr val="black"/>
                    </a:solidFill>
                  </a:rPr>
                  <a:t>BSD/LCA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圓角矩形 6"/>
              <p:cNvSpPr/>
              <p:nvPr/>
            </p:nvSpPr>
            <p:spPr>
              <a:xfrm>
                <a:off x="5959923" y="896171"/>
                <a:ext cx="839540" cy="142090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  <a:alpha val="4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41361"/>
                <a:r>
                  <a:rPr lang="en-US" altLang="zh-TW" dirty="0" smtClean="0">
                    <a:solidFill>
                      <a:prstClr val="black"/>
                    </a:solidFill>
                  </a:rPr>
                  <a:t>RTCA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" name="圓角矩形 8"/>
            <p:cNvSpPr/>
            <p:nvPr/>
          </p:nvSpPr>
          <p:spPr>
            <a:xfrm>
              <a:off x="6379693" y="3027837"/>
              <a:ext cx="2707518" cy="1103591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41361"/>
              <a:endParaRPr lang="en-US" altLang="zh-TW" dirty="0" smtClean="0">
                <a:solidFill>
                  <a:prstClr val="white"/>
                </a:solidFill>
              </a:endParaRPr>
            </a:p>
            <a:p>
              <a:pPr algn="ctr" defTabSz="1041361"/>
              <a:r>
                <a:rPr lang="en-US" altLang="zh-TW" dirty="0">
                  <a:solidFill>
                    <a:prstClr val="black"/>
                  </a:solidFill>
                </a:rPr>
                <a:t> </a:t>
              </a:r>
              <a:r>
                <a:rPr lang="en-US" altLang="zh-TW" dirty="0" smtClean="0">
                  <a:solidFill>
                    <a:prstClr val="black"/>
                  </a:solidFill>
                </a:rPr>
                <a:t>               RCW</a:t>
              </a:r>
            </a:p>
            <a:p>
              <a:pPr algn="ctr" defTabSz="1041361"/>
              <a:endParaRPr lang="zh-TW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3" name="群組 12"/>
            <p:cNvGrpSpPr/>
            <p:nvPr/>
          </p:nvGrpSpPr>
          <p:grpSpPr>
            <a:xfrm>
              <a:off x="5056599" y="4130215"/>
              <a:ext cx="3585909" cy="2221747"/>
              <a:chOff x="5056599" y="4130215"/>
              <a:chExt cx="3585909" cy="2221747"/>
            </a:xfrm>
          </p:grpSpPr>
          <p:sp>
            <p:nvSpPr>
              <p:cNvPr id="42" name="圓角矩形 41"/>
              <p:cNvSpPr/>
              <p:nvPr/>
            </p:nvSpPr>
            <p:spPr>
              <a:xfrm>
                <a:off x="5056599" y="4130215"/>
                <a:ext cx="1365136" cy="65508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41361"/>
                <a:r>
                  <a:rPr lang="en-US" altLang="zh-TW" dirty="0" smtClean="0">
                    <a:solidFill>
                      <a:prstClr val="black"/>
                    </a:solidFill>
                  </a:rPr>
                  <a:t>DOW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圓角矩形 42"/>
              <p:cNvSpPr/>
              <p:nvPr/>
            </p:nvSpPr>
            <p:spPr>
              <a:xfrm>
                <a:off x="6421735" y="4139904"/>
                <a:ext cx="2220773" cy="71376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1041361"/>
                <a:r>
                  <a:rPr lang="en-US" altLang="zh-TW" dirty="0" smtClean="0">
                    <a:solidFill>
                      <a:prstClr val="black"/>
                    </a:solidFill>
                  </a:rPr>
                  <a:t>BSD/LCA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圓角矩形 43"/>
              <p:cNvSpPr/>
              <p:nvPr/>
            </p:nvSpPr>
            <p:spPr>
              <a:xfrm>
                <a:off x="5959923" y="4843090"/>
                <a:ext cx="839540" cy="1508872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  <a:alpha val="4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41361"/>
                <a:r>
                  <a:rPr lang="en-US" altLang="zh-TW" dirty="0" smtClean="0">
                    <a:solidFill>
                      <a:prstClr val="black"/>
                    </a:solidFill>
                  </a:rPr>
                  <a:t>RTCA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106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8"/>
          <p:cNvGrpSpPr>
            <a:grpSpLocks/>
          </p:cNvGrpSpPr>
          <p:nvPr/>
        </p:nvGrpSpPr>
        <p:grpSpPr bwMode="auto">
          <a:xfrm>
            <a:off x="2036573" y="2146256"/>
            <a:ext cx="3540332" cy="4077361"/>
            <a:chOff x="4014" y="1299"/>
            <a:chExt cx="998" cy="2131"/>
          </a:xfrm>
        </p:grpSpPr>
        <p:sp>
          <p:nvSpPr>
            <p:cNvPr id="29723" name="Line 9"/>
            <p:cNvSpPr>
              <a:spLocks noChangeShapeType="1"/>
            </p:cNvSpPr>
            <p:nvPr/>
          </p:nvSpPr>
          <p:spPr bwMode="auto">
            <a:xfrm>
              <a:off x="4014" y="1571"/>
              <a:ext cx="0" cy="185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1041361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700">
                <a:solidFill>
                  <a:srgbClr val="000000"/>
                </a:solidFill>
                <a:latin typeface="Arial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29724" name="Line 10"/>
            <p:cNvSpPr>
              <a:spLocks noChangeShapeType="1"/>
            </p:cNvSpPr>
            <p:nvPr/>
          </p:nvSpPr>
          <p:spPr bwMode="auto">
            <a:xfrm flipH="1">
              <a:off x="4150" y="2342"/>
              <a:ext cx="86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1041361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700">
                <a:solidFill>
                  <a:srgbClr val="000000"/>
                </a:solidFill>
                <a:latin typeface="Arial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29725" name="Line 11"/>
            <p:cNvSpPr>
              <a:spLocks noChangeShapeType="1"/>
            </p:cNvSpPr>
            <p:nvPr/>
          </p:nvSpPr>
          <p:spPr bwMode="auto">
            <a:xfrm flipH="1">
              <a:off x="4150" y="1435"/>
              <a:ext cx="86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1041361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700">
                <a:solidFill>
                  <a:srgbClr val="000000"/>
                </a:solidFill>
                <a:latin typeface="Arial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29726" name="Line 12"/>
            <p:cNvSpPr>
              <a:spLocks noChangeShapeType="1"/>
            </p:cNvSpPr>
            <p:nvPr/>
          </p:nvSpPr>
          <p:spPr bwMode="auto">
            <a:xfrm>
              <a:off x="5012" y="1299"/>
              <a:ext cx="0" cy="185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1041361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700">
                <a:solidFill>
                  <a:srgbClr val="000000"/>
                </a:solidFill>
                <a:latin typeface="Arial" charset="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1104614" y="341098"/>
            <a:ext cx="9089390" cy="67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15" tIns="52055" rIns="104115" bIns="52055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defTabSz="1041361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b="1" dirty="0">
                <a:solidFill>
                  <a:srgbClr val="3333CC">
                    <a:lumMod val="50000"/>
                  </a:srgbClr>
                </a:solidFill>
                <a:latin typeface="Calibri" pitchFamily="34" charset="0"/>
                <a:ea typeface="Arial Unicode MS" pitchFamily="34" charset="-120"/>
                <a:cs typeface="Arial Unicode MS" pitchFamily="34" charset="-120"/>
              </a:rPr>
              <a:t>       </a:t>
            </a:r>
            <a:r>
              <a:rPr lang="en-US" altLang="zh-TW" b="1" dirty="0">
                <a:solidFill>
                  <a:srgbClr val="3333CC">
                    <a:lumMod val="50000"/>
                  </a:srgbClr>
                </a:solidFill>
                <a:latin typeface="Calibri" panose="020F0502020204030204" pitchFamily="34" charset="0"/>
                <a:ea typeface="宋体" pitchFamily="2" charset="-122"/>
                <a:cs typeface="Arial Unicode MS" pitchFamily="34" charset="-120"/>
              </a:rPr>
              <a:t>LCM</a:t>
            </a:r>
            <a:r>
              <a:rPr lang="en-US" altLang="zh-CN" b="1" dirty="0">
                <a:solidFill>
                  <a:srgbClr val="3333CC">
                    <a:lumMod val="50000"/>
                  </a:srgbClr>
                </a:solidFill>
                <a:latin typeface="Calibri" panose="020F0502020204030204" pitchFamily="34" charset="0"/>
                <a:ea typeface="宋体" pitchFamily="2" charset="-122"/>
                <a:cs typeface="Arial Unicode MS" pitchFamily="34" charset="-120"/>
              </a:rPr>
              <a:t> Process &amp; Product</a:t>
            </a:r>
            <a:endParaRPr lang="en-US" altLang="zh-TW" b="1" dirty="0">
              <a:solidFill>
                <a:srgbClr val="3333CC">
                  <a:lumMod val="50000"/>
                </a:srgbClr>
              </a:solidFill>
              <a:latin typeface="Calibri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9700" name="Line 9"/>
          <p:cNvSpPr>
            <a:spLocks noChangeShapeType="1"/>
          </p:cNvSpPr>
          <p:nvPr/>
        </p:nvSpPr>
        <p:spPr bwMode="auto">
          <a:xfrm>
            <a:off x="430706" y="1056516"/>
            <a:ext cx="9698320" cy="6997"/>
          </a:xfrm>
          <a:prstGeom prst="line">
            <a:avLst/>
          </a:prstGeom>
          <a:noFill/>
          <a:ln w="57150" cap="sq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115" tIns="52055" rIns="104115" bIns="52055" anchor="ctr"/>
          <a:lstStyle/>
          <a:p>
            <a:pPr algn="ctr" defTabSz="1041361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700">
              <a:solidFill>
                <a:srgbClr val="000000"/>
              </a:solidFill>
              <a:latin typeface="Arial" charset="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29701" name="Picture 9" descr="umec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6" y="409314"/>
            <a:ext cx="2094124" cy="57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 descr="video-door-phon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93" y="3673299"/>
            <a:ext cx="1956744" cy="101628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14" descr="20100316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603" y="1418611"/>
            <a:ext cx="1667131" cy="186288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6" descr="imgapi_nownews_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85" y="5058657"/>
            <a:ext cx="2344750" cy="211652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93"/>
          <p:cNvSpPr/>
          <p:nvPr/>
        </p:nvSpPr>
        <p:spPr>
          <a:xfrm>
            <a:off x="698061" y="1614506"/>
            <a:ext cx="2677063" cy="1427339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15" tIns="52055" rIns="104115" bIns="52055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41361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zh-TW" sz="27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TextBox 46"/>
          <p:cNvSpPr>
            <a:spLocks noChangeArrowheads="1"/>
          </p:cNvSpPr>
          <p:nvPr/>
        </p:nvSpPr>
        <p:spPr bwMode="auto">
          <a:xfrm>
            <a:off x="1056345" y="1444831"/>
            <a:ext cx="1953031" cy="351518"/>
          </a:xfrm>
          <a:prstGeom prst="rect">
            <a:avLst/>
          </a:prstGeom>
          <a:solidFill>
            <a:srgbClr val="B6DD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15" tIns="52055" rIns="104115" bIns="52055">
            <a:spAutoFit/>
          </a:bodyPr>
          <a:lstStyle/>
          <a:p>
            <a:pPr algn="ctr" defTabSz="104136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6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Polarize on Glass</a:t>
            </a:r>
          </a:p>
        </p:txBody>
      </p:sp>
      <p:sp>
        <p:nvSpPr>
          <p:cNvPr id="16" name="Скругленный прямоугольник 193"/>
          <p:cNvSpPr/>
          <p:nvPr/>
        </p:nvSpPr>
        <p:spPr>
          <a:xfrm>
            <a:off x="698061" y="3528116"/>
            <a:ext cx="2677063" cy="1530541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15" tIns="52055" rIns="104115" bIns="52055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41361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zh-TW" sz="27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TextBox 46"/>
          <p:cNvSpPr>
            <a:spLocks noChangeArrowheads="1"/>
          </p:cNvSpPr>
          <p:nvPr/>
        </p:nvSpPr>
        <p:spPr bwMode="auto">
          <a:xfrm>
            <a:off x="1056345" y="3358445"/>
            <a:ext cx="1960457" cy="351518"/>
          </a:xfrm>
          <a:prstGeom prst="rect">
            <a:avLst/>
          </a:prstGeom>
          <a:solidFill>
            <a:srgbClr val="B6DD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15" tIns="52055" rIns="104115" bIns="52055">
            <a:spAutoFit/>
          </a:bodyPr>
          <a:lstStyle/>
          <a:p>
            <a:pPr algn="ctr" defTabSz="104136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6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Chip On Glass</a:t>
            </a:r>
          </a:p>
        </p:txBody>
      </p:sp>
      <p:sp>
        <p:nvSpPr>
          <p:cNvPr id="19" name="Скругленный прямоугольник 193"/>
          <p:cNvSpPr/>
          <p:nvPr/>
        </p:nvSpPr>
        <p:spPr>
          <a:xfrm>
            <a:off x="698061" y="5581665"/>
            <a:ext cx="2677063" cy="1593511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15" tIns="52055" rIns="104115" bIns="52055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41361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zh-TW" sz="27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46"/>
          <p:cNvSpPr>
            <a:spLocks noChangeArrowheads="1"/>
          </p:cNvSpPr>
          <p:nvPr/>
        </p:nvSpPr>
        <p:spPr bwMode="auto">
          <a:xfrm>
            <a:off x="1056345" y="5411995"/>
            <a:ext cx="1960457" cy="351518"/>
          </a:xfrm>
          <a:prstGeom prst="rect">
            <a:avLst/>
          </a:prstGeom>
          <a:solidFill>
            <a:srgbClr val="B6DD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15" tIns="52055" rIns="104115" bIns="52055">
            <a:spAutoFit/>
          </a:bodyPr>
          <a:lstStyle/>
          <a:p>
            <a:pPr algn="ctr" defTabSz="104136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6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FPC On Glass</a:t>
            </a:r>
          </a:p>
        </p:txBody>
      </p:sp>
      <p:pic>
        <p:nvPicPr>
          <p:cNvPr id="29711" name="Picture 3" descr="IMG_55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88" y="3954919"/>
            <a:ext cx="1912188" cy="80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6" descr="IMG_59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" t="12070" r="7130"/>
          <a:stretch>
            <a:fillRect/>
          </a:stretch>
        </p:blipFill>
        <p:spPr bwMode="auto">
          <a:xfrm>
            <a:off x="1323680" y="1915363"/>
            <a:ext cx="1425787" cy="102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68" y="5964737"/>
            <a:ext cx="1709831" cy="98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Скругленный прямоугольник 193"/>
          <p:cNvSpPr/>
          <p:nvPr/>
        </p:nvSpPr>
        <p:spPr>
          <a:xfrm>
            <a:off x="4238394" y="1614506"/>
            <a:ext cx="2677063" cy="1427339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15" tIns="52055" rIns="104115" bIns="52055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41361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zh-TW" sz="27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6" name="TextBox 46"/>
          <p:cNvSpPr>
            <a:spLocks noChangeArrowheads="1"/>
          </p:cNvSpPr>
          <p:nvPr/>
        </p:nvSpPr>
        <p:spPr bwMode="auto">
          <a:xfrm>
            <a:off x="4555853" y="1444831"/>
            <a:ext cx="2082985" cy="351518"/>
          </a:xfrm>
          <a:prstGeom prst="rect">
            <a:avLst/>
          </a:prstGeom>
          <a:solidFill>
            <a:srgbClr val="B6DD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15" tIns="52055" rIns="104115" bIns="52055">
            <a:spAutoFit/>
          </a:bodyPr>
          <a:lstStyle/>
          <a:p>
            <a:pPr algn="ctr" defTabSz="104136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6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Film On Board</a:t>
            </a:r>
          </a:p>
        </p:txBody>
      </p:sp>
      <p:sp>
        <p:nvSpPr>
          <p:cNvPr id="37" name="Скругленный прямоугольник 193"/>
          <p:cNvSpPr/>
          <p:nvPr/>
        </p:nvSpPr>
        <p:spPr>
          <a:xfrm>
            <a:off x="4238394" y="3528116"/>
            <a:ext cx="2677063" cy="1530541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15" tIns="52055" rIns="104115" bIns="52055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41361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zh-TW" sz="27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8" name="TextBox 46"/>
          <p:cNvSpPr>
            <a:spLocks noChangeArrowheads="1"/>
          </p:cNvSpPr>
          <p:nvPr/>
        </p:nvSpPr>
        <p:spPr bwMode="auto">
          <a:xfrm>
            <a:off x="4555853" y="3358445"/>
            <a:ext cx="2082985" cy="351518"/>
          </a:xfrm>
          <a:prstGeom prst="rect">
            <a:avLst/>
          </a:prstGeom>
          <a:solidFill>
            <a:srgbClr val="B6DD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15" tIns="52055" rIns="104115" bIns="52055">
            <a:spAutoFit/>
          </a:bodyPr>
          <a:lstStyle/>
          <a:p>
            <a:pPr algn="ctr" defTabSz="104136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6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Film On Sensor Glass</a:t>
            </a:r>
          </a:p>
        </p:txBody>
      </p:sp>
      <p:sp>
        <p:nvSpPr>
          <p:cNvPr id="39" name="Скругленный прямоугольник 193"/>
          <p:cNvSpPr/>
          <p:nvPr/>
        </p:nvSpPr>
        <p:spPr>
          <a:xfrm>
            <a:off x="4238394" y="5581665"/>
            <a:ext cx="2677063" cy="1593511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15" tIns="52055" rIns="104115" bIns="52055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41361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zh-TW" sz="27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46"/>
          <p:cNvSpPr>
            <a:spLocks noChangeArrowheads="1"/>
          </p:cNvSpPr>
          <p:nvPr/>
        </p:nvSpPr>
        <p:spPr bwMode="auto">
          <a:xfrm>
            <a:off x="4555853" y="5411995"/>
            <a:ext cx="2082985" cy="351518"/>
          </a:xfrm>
          <a:prstGeom prst="rect">
            <a:avLst/>
          </a:prstGeom>
          <a:solidFill>
            <a:srgbClr val="B6DD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15" tIns="52055" rIns="104115" bIns="52055">
            <a:spAutoFit/>
          </a:bodyPr>
          <a:lstStyle/>
          <a:p>
            <a:pPr algn="ctr" defTabSz="104136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6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Lamination(OCR)</a:t>
            </a:r>
          </a:p>
        </p:txBody>
      </p:sp>
      <p:pic>
        <p:nvPicPr>
          <p:cNvPr id="29720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7" r="6152" b="11952"/>
          <a:stretch>
            <a:fillRect/>
          </a:stretch>
        </p:blipFill>
        <p:spPr bwMode="auto">
          <a:xfrm>
            <a:off x="4821314" y="1992328"/>
            <a:ext cx="1676413" cy="88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2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1" b="9071"/>
          <a:stretch>
            <a:fillRect/>
          </a:stretch>
        </p:blipFill>
        <p:spPr bwMode="auto">
          <a:xfrm>
            <a:off x="4821314" y="3928680"/>
            <a:ext cx="1676413" cy="93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22" name="Picture 6"/>
          <p:cNvPicPr preferRelativeResize="0"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7" r="5380"/>
          <a:stretch>
            <a:fillRect/>
          </a:stretch>
        </p:blipFill>
        <p:spPr bwMode="auto">
          <a:xfrm>
            <a:off x="4821314" y="5964737"/>
            <a:ext cx="1676413" cy="98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193"/>
          <p:cNvSpPr/>
          <p:nvPr/>
        </p:nvSpPr>
        <p:spPr>
          <a:xfrm>
            <a:off x="8165441" y="5872166"/>
            <a:ext cx="1940036" cy="1250671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15" tIns="52055" rIns="104115" bIns="52055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41361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zh-TW" sz="27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кругленный прямоугольник 193"/>
          <p:cNvSpPr/>
          <p:nvPr/>
        </p:nvSpPr>
        <p:spPr>
          <a:xfrm>
            <a:off x="5952521" y="5872166"/>
            <a:ext cx="1921471" cy="1250671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15" tIns="52055" rIns="104115" bIns="52055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41361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zh-TW" sz="27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93"/>
          <p:cNvSpPr/>
          <p:nvPr/>
        </p:nvSpPr>
        <p:spPr>
          <a:xfrm>
            <a:off x="5937669" y="4486808"/>
            <a:ext cx="1936323" cy="1250671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15" tIns="52055" rIns="104115" bIns="52055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41361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zh-TW" sz="27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6104149" y="2151508"/>
            <a:ext cx="1425787" cy="32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15" tIns="52055" rIns="104115" bIns="5205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defTabSz="1041361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endParaRPr kumimoji="0" lang="zh-TW" altLang="zh-TW" sz="1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0182" name="Rectangle 13"/>
          <p:cNvSpPr>
            <a:spLocks noChangeArrowheads="1"/>
          </p:cNvSpPr>
          <p:nvPr/>
        </p:nvSpPr>
        <p:spPr bwMode="auto">
          <a:xfrm>
            <a:off x="-63101" y="1350393"/>
            <a:ext cx="6183979" cy="732911"/>
          </a:xfrm>
          <a:prstGeom prst="rect">
            <a:avLst/>
          </a:prstGeom>
          <a:noFill/>
          <a:ln>
            <a:noFill/>
          </a:ln>
          <a:extLst/>
        </p:spPr>
        <p:txBody>
          <a:bodyPr lIns="104115" tIns="52055" rIns="104115" bIns="52055"/>
          <a:lstStyle>
            <a:lvl1pPr marL="342900" indent="-3429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marL="863014" lvl="1" indent="-342436" defTabSz="1041361" eaLnBrk="1" fontAlgn="base" hangingPunct="1">
              <a:lnSpc>
                <a:spcPct val="105000"/>
              </a:lnSpc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TW" sz="2400" b="1" u="sng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0"/>
                <a:cs typeface="Arial" pitchFamily="34" charset="0"/>
              </a:rPr>
              <a:t>Ultra High Speed AOC :  </a:t>
            </a:r>
          </a:p>
          <a:p>
            <a:pPr lvl="2" defTabSz="1041361" eaLnBrk="1" fontAlgn="base" hangingPunct="1">
              <a:lnSpc>
                <a:spcPct val="105000"/>
              </a:lnSpc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TW" sz="21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0"/>
                <a:cs typeface="Arial" pitchFamily="34" charset="0"/>
              </a:rPr>
              <a:t>  </a:t>
            </a:r>
            <a:r>
              <a:rPr lang="en-US" altLang="zh-TW" sz="22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0"/>
                <a:cs typeface="Arial" pitchFamily="34" charset="0"/>
              </a:rPr>
              <a:t>HDMI, DVI, USB3.0, SFP+, QSFP+</a:t>
            </a:r>
          </a:p>
          <a:p>
            <a:pPr lvl="1" defTabSz="1041361" eaLnBrk="1" fontAlgn="base" hangingPunct="1">
              <a:lnSpc>
                <a:spcPct val="105000"/>
              </a:lnSpc>
              <a:spcAft>
                <a:spcPct val="0"/>
              </a:spcAft>
              <a:buClr>
                <a:srgbClr val="000099"/>
              </a:buClr>
              <a:buNone/>
              <a:defRPr/>
            </a:pPr>
            <a:endParaRPr lang="en-US" altLang="zh-TW" sz="2300" b="1" u="sng" dirty="0">
              <a:solidFill>
                <a:srgbClr val="000000"/>
              </a:solidFill>
              <a:latin typeface="Calibri" panose="020F0502020204030204" pitchFamily="34" charset="0"/>
              <a:ea typeface="Arial Unicode MS" pitchFamily="34" charset="-120"/>
              <a:cs typeface="Arial Unicode MS" pitchFamily="34" charset="-120"/>
            </a:endParaRPr>
          </a:p>
          <a:p>
            <a:pPr lvl="1" defTabSz="1041361" eaLnBrk="1" fontAlgn="base" hangingPunct="1">
              <a:lnSpc>
                <a:spcPct val="105000"/>
              </a:lnSpc>
              <a:spcAft>
                <a:spcPct val="0"/>
              </a:spcAft>
              <a:buClr>
                <a:srgbClr val="000099"/>
              </a:buClr>
              <a:buNone/>
              <a:defRPr/>
            </a:pPr>
            <a:endParaRPr lang="en-US" altLang="zh-TW" sz="2300" b="1" u="sng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61445" name="Rectangle 18"/>
          <p:cNvSpPr>
            <a:spLocks noChangeArrowheads="1"/>
          </p:cNvSpPr>
          <p:nvPr/>
        </p:nvSpPr>
        <p:spPr bwMode="auto">
          <a:xfrm>
            <a:off x="1290266" y="181917"/>
            <a:ext cx="9670472" cy="97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15" tIns="52055" rIns="104115" bIns="52055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defTabSz="1041361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b="1" i="1" dirty="0">
                <a:solidFill>
                  <a:srgbClr val="FF0000"/>
                </a:solidFill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/>
            </a:r>
            <a:br>
              <a:rPr lang="en-US" altLang="zh-TW" b="1" i="1" dirty="0">
                <a:solidFill>
                  <a:srgbClr val="FF0000"/>
                </a:solidFill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</a:br>
            <a:r>
              <a:rPr lang="en-US" altLang="ja-JP" b="1" dirty="0">
                <a:solidFill>
                  <a:srgbClr val="000066"/>
                </a:solidFill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Optical</a:t>
            </a:r>
            <a:r>
              <a:rPr lang="en-US" altLang="zh-TW" b="1" dirty="0">
                <a:solidFill>
                  <a:srgbClr val="000066"/>
                </a:solidFill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 Communication</a:t>
            </a:r>
            <a:br>
              <a:rPr lang="en-US" altLang="zh-TW" b="1" dirty="0">
                <a:solidFill>
                  <a:srgbClr val="000066"/>
                </a:solidFill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</a:br>
            <a:r>
              <a:rPr lang="en-US" altLang="zh-TW" b="1" dirty="0">
                <a:solidFill>
                  <a:srgbClr val="000066"/>
                </a:solidFill>
                <a:latin typeface="Calibri" panose="020F0502020204030204" pitchFamily="34" charset="0"/>
                <a:ea typeface="Arial Unicode MS" pitchFamily="34" charset="-120"/>
                <a:cs typeface="Arial" pitchFamily="34" charset="0"/>
              </a:rPr>
              <a:t> </a:t>
            </a:r>
          </a:p>
        </p:txBody>
      </p:sp>
      <p:sp>
        <p:nvSpPr>
          <p:cNvPr id="61449" name="Rectangle 3"/>
          <p:cNvSpPr txBox="1">
            <a:spLocks noChangeArrowheads="1"/>
          </p:cNvSpPr>
          <p:nvPr/>
        </p:nvSpPr>
        <p:spPr bwMode="auto">
          <a:xfrm>
            <a:off x="12702" y="4054022"/>
            <a:ext cx="5539776" cy="414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15" tIns="52055" rIns="104115" bIns="52055"/>
          <a:lstStyle>
            <a:lvl1pPr marL="342900" indent="-3429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defTabSz="1041361" eaLnBrk="1" fontAlgn="base" hangingPunct="1">
              <a:lnSpc>
                <a:spcPct val="105000"/>
              </a:lnSpc>
              <a:spcAft>
                <a:spcPct val="0"/>
              </a:spcAft>
              <a:buClr>
                <a:srgbClr val="000099"/>
              </a:buClr>
              <a:buNone/>
              <a:defRPr/>
            </a:pPr>
            <a:r>
              <a:rPr lang="en-US" altLang="zh-TW" sz="21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Target Application:</a:t>
            </a:r>
          </a:p>
          <a:p>
            <a:pPr marL="925476" lvl="1" indent="-216906" defTabSz="1041361" fontAlgn="base">
              <a:spcBef>
                <a:spcPts val="684"/>
              </a:spcBef>
              <a:spcAft>
                <a:spcPct val="0"/>
              </a:spcAft>
              <a:buSzPct val="60000"/>
              <a:buFont typeface="Wingdings" pitchFamily="2" charset="2"/>
              <a:buChar char="l"/>
              <a:defRPr/>
            </a:pPr>
            <a:r>
              <a:rPr lang="en-US" altLang="zh-TW" sz="21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Medical Imaging Equipment</a:t>
            </a:r>
          </a:p>
          <a:p>
            <a:pPr marL="925476" lvl="1" indent="-216906" defTabSz="1041361" fontAlgn="base">
              <a:spcBef>
                <a:spcPts val="684"/>
              </a:spcBef>
              <a:spcAft>
                <a:spcPct val="0"/>
              </a:spcAft>
              <a:buSzPct val="60000"/>
              <a:buFont typeface="Wingdings" pitchFamily="2" charset="2"/>
              <a:buChar char="l"/>
              <a:defRPr/>
            </a:pPr>
            <a:r>
              <a:rPr lang="en-US" altLang="zh-TW" sz="21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Cloud Computing</a:t>
            </a:r>
          </a:p>
          <a:p>
            <a:pPr marL="925476" lvl="1" indent="-216906" defTabSz="1041361" fontAlgn="base">
              <a:spcBef>
                <a:spcPts val="684"/>
              </a:spcBef>
              <a:spcAft>
                <a:spcPct val="0"/>
              </a:spcAft>
              <a:buSzPct val="60000"/>
              <a:buFont typeface="Wingdings" pitchFamily="2" charset="2"/>
              <a:buChar char="l"/>
              <a:defRPr/>
            </a:pPr>
            <a:r>
              <a:rPr lang="en-US" altLang="zh-TW" sz="21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Telecommunications</a:t>
            </a:r>
          </a:p>
          <a:p>
            <a:pPr marL="925476" lvl="1" indent="-216906" defTabSz="1041361" fontAlgn="base">
              <a:spcBef>
                <a:spcPts val="684"/>
              </a:spcBef>
              <a:spcAft>
                <a:spcPct val="0"/>
              </a:spcAft>
              <a:buSzPct val="60000"/>
              <a:buFont typeface="Wingdings" pitchFamily="2" charset="2"/>
              <a:buChar char="l"/>
              <a:defRPr/>
            </a:pPr>
            <a:r>
              <a:rPr lang="en-US" altLang="zh-TW" sz="21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Conference Room</a:t>
            </a:r>
            <a:r>
              <a:rPr lang="zh-TW" altLang="en-US" sz="21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zh-TW" sz="21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Video System</a:t>
            </a:r>
          </a:p>
          <a:p>
            <a:pPr marL="925476" lvl="1" indent="-216906" defTabSz="1041361" fontAlgn="base">
              <a:spcBef>
                <a:spcPts val="684"/>
              </a:spcBef>
              <a:spcAft>
                <a:spcPct val="0"/>
              </a:spcAft>
              <a:buSzPct val="60000"/>
              <a:buFont typeface="Wingdings" pitchFamily="2" charset="2"/>
              <a:buChar char="l"/>
              <a:defRPr/>
            </a:pPr>
            <a:r>
              <a:rPr lang="en-US" altLang="zh-TW" sz="21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Factory Automation Systems </a:t>
            </a:r>
          </a:p>
          <a:p>
            <a:pPr marL="925476" lvl="1" indent="-216906" defTabSz="1041361" fontAlgn="base">
              <a:spcBef>
                <a:spcPts val="684"/>
              </a:spcBef>
              <a:spcAft>
                <a:spcPct val="0"/>
              </a:spcAft>
              <a:buSzPct val="60000"/>
              <a:buFont typeface="Wingdings" pitchFamily="2" charset="2"/>
              <a:buChar char="l"/>
              <a:defRPr/>
            </a:pPr>
            <a:r>
              <a:rPr lang="en-US" altLang="zh-TW" sz="21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LED signboards and Kiosk.</a:t>
            </a:r>
          </a:p>
        </p:txBody>
      </p:sp>
      <p:sp>
        <p:nvSpPr>
          <p:cNvPr id="5" name="手繪多邊形 4"/>
          <p:cNvSpPr/>
          <p:nvPr/>
        </p:nvSpPr>
        <p:spPr bwMode="auto">
          <a:xfrm>
            <a:off x="8755222" y="3410921"/>
            <a:ext cx="159658" cy="188913"/>
          </a:xfrm>
          <a:custGeom>
            <a:avLst/>
            <a:gdLst>
              <a:gd name="connsiteX0" fmla="*/ 51435 w 137160"/>
              <a:gd name="connsiteY0" fmla="*/ 0 h 171450"/>
              <a:gd name="connsiteX1" fmla="*/ 51435 w 137160"/>
              <a:gd name="connsiteY1" fmla="*/ 0 h 171450"/>
              <a:gd name="connsiteX2" fmla="*/ 36195 w 137160"/>
              <a:gd name="connsiteY2" fmla="*/ 5715 h 171450"/>
              <a:gd name="connsiteX3" fmla="*/ 20955 w 137160"/>
              <a:gd name="connsiteY3" fmla="*/ 9525 h 171450"/>
              <a:gd name="connsiteX4" fmla="*/ 15240 w 137160"/>
              <a:gd name="connsiteY4" fmla="*/ 11430 h 171450"/>
              <a:gd name="connsiteX5" fmla="*/ 3810 w 137160"/>
              <a:gd name="connsiteY5" fmla="*/ 20955 h 171450"/>
              <a:gd name="connsiteX6" fmla="*/ 0 w 137160"/>
              <a:gd name="connsiteY6" fmla="*/ 26670 h 171450"/>
              <a:gd name="connsiteX7" fmla="*/ 3810 w 137160"/>
              <a:gd name="connsiteY7" fmla="*/ 53340 h 171450"/>
              <a:gd name="connsiteX8" fmla="*/ 7620 w 137160"/>
              <a:gd name="connsiteY8" fmla="*/ 59055 h 171450"/>
              <a:gd name="connsiteX9" fmla="*/ 9525 w 137160"/>
              <a:gd name="connsiteY9" fmla="*/ 64770 h 171450"/>
              <a:gd name="connsiteX10" fmla="*/ 17145 w 137160"/>
              <a:gd name="connsiteY10" fmla="*/ 76200 h 171450"/>
              <a:gd name="connsiteX11" fmla="*/ 20955 w 137160"/>
              <a:gd name="connsiteY11" fmla="*/ 81915 h 171450"/>
              <a:gd name="connsiteX12" fmla="*/ 32385 w 137160"/>
              <a:gd name="connsiteY12" fmla="*/ 93345 h 171450"/>
              <a:gd name="connsiteX13" fmla="*/ 38100 w 137160"/>
              <a:gd name="connsiteY13" fmla="*/ 97155 h 171450"/>
              <a:gd name="connsiteX14" fmla="*/ 49530 w 137160"/>
              <a:gd name="connsiteY14" fmla="*/ 108585 h 171450"/>
              <a:gd name="connsiteX15" fmla="*/ 55245 w 137160"/>
              <a:gd name="connsiteY15" fmla="*/ 114300 h 171450"/>
              <a:gd name="connsiteX16" fmla="*/ 60960 w 137160"/>
              <a:gd name="connsiteY16" fmla="*/ 120015 h 171450"/>
              <a:gd name="connsiteX17" fmla="*/ 70485 w 137160"/>
              <a:gd name="connsiteY17" fmla="*/ 131445 h 171450"/>
              <a:gd name="connsiteX18" fmla="*/ 78105 w 137160"/>
              <a:gd name="connsiteY18" fmla="*/ 154305 h 171450"/>
              <a:gd name="connsiteX19" fmla="*/ 80010 w 137160"/>
              <a:gd name="connsiteY19" fmla="*/ 160020 h 171450"/>
              <a:gd name="connsiteX20" fmla="*/ 91440 w 137160"/>
              <a:gd name="connsiteY20" fmla="*/ 167640 h 171450"/>
              <a:gd name="connsiteX21" fmla="*/ 97155 w 137160"/>
              <a:gd name="connsiteY21" fmla="*/ 171450 h 171450"/>
              <a:gd name="connsiteX22" fmla="*/ 116205 w 137160"/>
              <a:gd name="connsiteY22" fmla="*/ 169545 h 171450"/>
              <a:gd name="connsiteX23" fmla="*/ 127635 w 137160"/>
              <a:gd name="connsiteY23" fmla="*/ 161925 h 171450"/>
              <a:gd name="connsiteX24" fmla="*/ 131445 w 137160"/>
              <a:gd name="connsiteY24" fmla="*/ 148590 h 171450"/>
              <a:gd name="connsiteX25" fmla="*/ 137160 w 137160"/>
              <a:gd name="connsiteY25" fmla="*/ 137160 h 171450"/>
              <a:gd name="connsiteX26" fmla="*/ 133350 w 137160"/>
              <a:gd name="connsiteY26" fmla="*/ 120015 h 171450"/>
              <a:gd name="connsiteX27" fmla="*/ 125730 w 137160"/>
              <a:gd name="connsiteY27" fmla="*/ 108585 h 171450"/>
              <a:gd name="connsiteX28" fmla="*/ 118110 w 137160"/>
              <a:gd name="connsiteY28" fmla="*/ 99060 h 171450"/>
              <a:gd name="connsiteX29" fmla="*/ 110490 w 137160"/>
              <a:gd name="connsiteY29" fmla="*/ 81915 h 171450"/>
              <a:gd name="connsiteX30" fmla="*/ 108585 w 137160"/>
              <a:gd name="connsiteY30" fmla="*/ 76200 h 171450"/>
              <a:gd name="connsiteX31" fmla="*/ 104775 w 137160"/>
              <a:gd name="connsiteY31" fmla="*/ 70485 h 171450"/>
              <a:gd name="connsiteX32" fmla="*/ 99060 w 137160"/>
              <a:gd name="connsiteY32" fmla="*/ 53340 h 171450"/>
              <a:gd name="connsiteX33" fmla="*/ 97155 w 137160"/>
              <a:gd name="connsiteY33" fmla="*/ 47625 h 171450"/>
              <a:gd name="connsiteX34" fmla="*/ 85725 w 137160"/>
              <a:gd name="connsiteY34" fmla="*/ 36195 h 171450"/>
              <a:gd name="connsiteX35" fmla="*/ 74295 w 137160"/>
              <a:gd name="connsiteY35" fmla="*/ 30480 h 171450"/>
              <a:gd name="connsiteX36" fmla="*/ 72390 w 137160"/>
              <a:gd name="connsiteY36" fmla="*/ 24765 h 171450"/>
              <a:gd name="connsiteX37" fmla="*/ 60960 w 137160"/>
              <a:gd name="connsiteY37" fmla="*/ 17145 h 171450"/>
              <a:gd name="connsiteX38" fmla="*/ 59055 w 137160"/>
              <a:gd name="connsiteY38" fmla="*/ 9525 h 171450"/>
              <a:gd name="connsiteX39" fmla="*/ 53340 w 137160"/>
              <a:gd name="connsiteY39" fmla="*/ 5715 h 171450"/>
              <a:gd name="connsiteX40" fmla="*/ 51435 w 137160"/>
              <a:gd name="connsiteY40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7160" h="171450">
                <a:moveTo>
                  <a:pt x="51435" y="0"/>
                </a:moveTo>
                <a:lnTo>
                  <a:pt x="51435" y="0"/>
                </a:lnTo>
                <a:cubicBezTo>
                  <a:pt x="46355" y="1905"/>
                  <a:pt x="41373" y="4097"/>
                  <a:pt x="36195" y="5715"/>
                </a:cubicBezTo>
                <a:cubicBezTo>
                  <a:pt x="31197" y="7277"/>
                  <a:pt x="25923" y="7869"/>
                  <a:pt x="20955" y="9525"/>
                </a:cubicBezTo>
                <a:cubicBezTo>
                  <a:pt x="19050" y="10160"/>
                  <a:pt x="17036" y="10532"/>
                  <a:pt x="15240" y="11430"/>
                </a:cubicBezTo>
                <a:cubicBezTo>
                  <a:pt x="10959" y="13571"/>
                  <a:pt x="6819" y="17344"/>
                  <a:pt x="3810" y="20955"/>
                </a:cubicBezTo>
                <a:cubicBezTo>
                  <a:pt x="2344" y="22714"/>
                  <a:pt x="1270" y="24765"/>
                  <a:pt x="0" y="26670"/>
                </a:cubicBezTo>
                <a:cubicBezTo>
                  <a:pt x="487" y="32024"/>
                  <a:pt x="145" y="46010"/>
                  <a:pt x="3810" y="53340"/>
                </a:cubicBezTo>
                <a:cubicBezTo>
                  <a:pt x="4834" y="55388"/>
                  <a:pt x="6596" y="57007"/>
                  <a:pt x="7620" y="59055"/>
                </a:cubicBezTo>
                <a:cubicBezTo>
                  <a:pt x="8518" y="60851"/>
                  <a:pt x="8550" y="63015"/>
                  <a:pt x="9525" y="64770"/>
                </a:cubicBezTo>
                <a:cubicBezTo>
                  <a:pt x="11749" y="68773"/>
                  <a:pt x="14605" y="72390"/>
                  <a:pt x="17145" y="76200"/>
                </a:cubicBezTo>
                <a:cubicBezTo>
                  <a:pt x="18415" y="78105"/>
                  <a:pt x="19336" y="80296"/>
                  <a:pt x="20955" y="81915"/>
                </a:cubicBezTo>
                <a:cubicBezTo>
                  <a:pt x="24765" y="85725"/>
                  <a:pt x="27902" y="90356"/>
                  <a:pt x="32385" y="93345"/>
                </a:cubicBezTo>
                <a:cubicBezTo>
                  <a:pt x="34290" y="94615"/>
                  <a:pt x="36389" y="95634"/>
                  <a:pt x="38100" y="97155"/>
                </a:cubicBezTo>
                <a:cubicBezTo>
                  <a:pt x="42127" y="100735"/>
                  <a:pt x="45720" y="104775"/>
                  <a:pt x="49530" y="108585"/>
                </a:cubicBezTo>
                <a:lnTo>
                  <a:pt x="55245" y="114300"/>
                </a:lnTo>
                <a:cubicBezTo>
                  <a:pt x="57150" y="116205"/>
                  <a:pt x="59466" y="117773"/>
                  <a:pt x="60960" y="120015"/>
                </a:cubicBezTo>
                <a:cubicBezTo>
                  <a:pt x="66264" y="127972"/>
                  <a:pt x="63151" y="124111"/>
                  <a:pt x="70485" y="131445"/>
                </a:cubicBezTo>
                <a:lnTo>
                  <a:pt x="78105" y="154305"/>
                </a:lnTo>
                <a:cubicBezTo>
                  <a:pt x="78740" y="156210"/>
                  <a:pt x="78339" y="158906"/>
                  <a:pt x="80010" y="160020"/>
                </a:cubicBezTo>
                <a:lnTo>
                  <a:pt x="91440" y="167640"/>
                </a:lnTo>
                <a:lnTo>
                  <a:pt x="97155" y="171450"/>
                </a:lnTo>
                <a:cubicBezTo>
                  <a:pt x="103505" y="170815"/>
                  <a:pt x="110114" y="171448"/>
                  <a:pt x="116205" y="169545"/>
                </a:cubicBezTo>
                <a:cubicBezTo>
                  <a:pt x="120576" y="168179"/>
                  <a:pt x="127635" y="161925"/>
                  <a:pt x="127635" y="161925"/>
                </a:cubicBezTo>
                <a:cubicBezTo>
                  <a:pt x="128245" y="159484"/>
                  <a:pt x="130079" y="151323"/>
                  <a:pt x="131445" y="148590"/>
                </a:cubicBezTo>
                <a:cubicBezTo>
                  <a:pt x="138831" y="133818"/>
                  <a:pt x="132372" y="151525"/>
                  <a:pt x="137160" y="137160"/>
                </a:cubicBezTo>
                <a:cubicBezTo>
                  <a:pt x="136643" y="134059"/>
                  <a:pt x="135583" y="124035"/>
                  <a:pt x="133350" y="120015"/>
                </a:cubicBezTo>
                <a:cubicBezTo>
                  <a:pt x="131126" y="116012"/>
                  <a:pt x="127178" y="112929"/>
                  <a:pt x="125730" y="108585"/>
                </a:cubicBezTo>
                <a:cubicBezTo>
                  <a:pt x="123101" y="100698"/>
                  <a:pt x="125496" y="103984"/>
                  <a:pt x="118110" y="99060"/>
                </a:cubicBezTo>
                <a:cubicBezTo>
                  <a:pt x="112072" y="90003"/>
                  <a:pt x="115024" y="95517"/>
                  <a:pt x="110490" y="81915"/>
                </a:cubicBezTo>
                <a:cubicBezTo>
                  <a:pt x="109855" y="80010"/>
                  <a:pt x="109699" y="77871"/>
                  <a:pt x="108585" y="76200"/>
                </a:cubicBezTo>
                <a:cubicBezTo>
                  <a:pt x="107315" y="74295"/>
                  <a:pt x="105705" y="72577"/>
                  <a:pt x="104775" y="70485"/>
                </a:cubicBezTo>
                <a:lnTo>
                  <a:pt x="99060" y="53340"/>
                </a:lnTo>
                <a:cubicBezTo>
                  <a:pt x="98425" y="51435"/>
                  <a:pt x="98575" y="49045"/>
                  <a:pt x="97155" y="47625"/>
                </a:cubicBezTo>
                <a:cubicBezTo>
                  <a:pt x="93345" y="43815"/>
                  <a:pt x="90837" y="37899"/>
                  <a:pt x="85725" y="36195"/>
                </a:cubicBezTo>
                <a:cubicBezTo>
                  <a:pt x="77838" y="33566"/>
                  <a:pt x="81681" y="35404"/>
                  <a:pt x="74295" y="30480"/>
                </a:cubicBezTo>
                <a:cubicBezTo>
                  <a:pt x="73660" y="28575"/>
                  <a:pt x="73810" y="26185"/>
                  <a:pt x="72390" y="24765"/>
                </a:cubicBezTo>
                <a:cubicBezTo>
                  <a:pt x="69152" y="21527"/>
                  <a:pt x="60960" y="17145"/>
                  <a:pt x="60960" y="17145"/>
                </a:cubicBezTo>
                <a:cubicBezTo>
                  <a:pt x="60325" y="14605"/>
                  <a:pt x="60507" y="11703"/>
                  <a:pt x="59055" y="9525"/>
                </a:cubicBezTo>
                <a:cubicBezTo>
                  <a:pt x="57785" y="7620"/>
                  <a:pt x="55128" y="7145"/>
                  <a:pt x="53340" y="5715"/>
                </a:cubicBezTo>
                <a:cubicBezTo>
                  <a:pt x="51938" y="4593"/>
                  <a:pt x="51753" y="953"/>
                  <a:pt x="51435" y="0"/>
                </a:cubicBezTo>
                <a:close/>
              </a:path>
            </a:pathLst>
          </a:custGeom>
          <a:solidFill>
            <a:schemeClr val="accent3">
              <a:lumMod val="8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lIns="104115" tIns="52055" rIns="104115" bIns="52055"/>
          <a:lstStyle/>
          <a:p>
            <a:pPr algn="ctr" defTabSz="1041361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700">
              <a:solidFill>
                <a:srgbClr val="000000"/>
              </a:solidFill>
              <a:latin typeface="Arial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30732" name="圖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66" y="1413345"/>
            <a:ext cx="4165970" cy="282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Line 9"/>
          <p:cNvSpPr>
            <a:spLocks noChangeShapeType="1"/>
          </p:cNvSpPr>
          <p:nvPr/>
        </p:nvSpPr>
        <p:spPr bwMode="auto">
          <a:xfrm>
            <a:off x="430706" y="1056516"/>
            <a:ext cx="9698320" cy="6997"/>
          </a:xfrm>
          <a:prstGeom prst="line">
            <a:avLst/>
          </a:prstGeom>
          <a:noFill/>
          <a:ln w="57150" cap="sq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115" tIns="52055" rIns="104115" bIns="52055" anchor="ctr"/>
          <a:lstStyle/>
          <a:p>
            <a:pPr algn="ctr" defTabSz="1041361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700">
              <a:solidFill>
                <a:srgbClr val="000000"/>
              </a:solidFill>
              <a:latin typeface="Arial" charset="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30734" name="Picture 9" descr="umec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6" y="409314"/>
            <a:ext cx="2094124" cy="57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01" y="4586494"/>
            <a:ext cx="1381231" cy="62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eform 45"/>
          <p:cNvSpPr/>
          <p:nvPr/>
        </p:nvSpPr>
        <p:spPr bwMode="auto">
          <a:xfrm>
            <a:off x="6017499" y="5298414"/>
            <a:ext cx="1600297" cy="505516"/>
          </a:xfrm>
          <a:custGeom>
            <a:avLst/>
            <a:gdLst>
              <a:gd name="connsiteX0" fmla="*/ 0 w 2488515"/>
              <a:gd name="connsiteY0" fmla="*/ 0 h 3844243"/>
              <a:gd name="connsiteX1" fmla="*/ 2488515 w 2488515"/>
              <a:gd name="connsiteY1" fmla="*/ 0 h 3844243"/>
              <a:gd name="connsiteX2" fmla="*/ 2488515 w 2488515"/>
              <a:gd name="connsiteY2" fmla="*/ 3844243 h 3844243"/>
              <a:gd name="connsiteX3" fmla="*/ 0 w 2488515"/>
              <a:gd name="connsiteY3" fmla="*/ 3844243 h 3844243"/>
              <a:gd name="connsiteX4" fmla="*/ 0 w 2488515"/>
              <a:gd name="connsiteY4" fmla="*/ 0 h 3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8515" h="3844243">
                <a:moveTo>
                  <a:pt x="0" y="0"/>
                </a:moveTo>
                <a:lnTo>
                  <a:pt x="2488515" y="0"/>
                </a:lnTo>
                <a:lnTo>
                  <a:pt x="2488515" y="3844243"/>
                </a:lnTo>
                <a:lnTo>
                  <a:pt x="0" y="38442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7884" tIns="0" rIns="0" bIns="0"/>
          <a:lstStyle>
            <a:lvl1pPr defTabSz="887413" eaLnBrk="0" hangingPunct="0"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887413" eaLnBrk="0" hangingPunct="0"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887413" eaLnBrk="0" hangingPunct="0"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887413" eaLnBrk="0" hangingPunct="0"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887413" eaLnBrk="0" hangingPunct="0"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algn="ctr" defTabSz="8874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algn="ctr" defTabSz="8874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algn="ctr" defTabSz="8874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algn="ctr" defTabSz="8874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42"/>
              </a:spcAft>
              <a:defRPr/>
            </a:pPr>
            <a:r>
              <a:rPr lang="en-US" altLang="zh-TW" sz="1600" b="1" u="sng" dirty="0">
                <a:solidFill>
                  <a:srgbClr val="000000"/>
                </a:solidFill>
                <a:latin typeface="Calibri" pitchFamily="34" charset="0"/>
                <a:ea typeface="微軟正黑體" pitchFamily="34" charset="-120"/>
                <a:cs typeface="Arial" charset="0"/>
              </a:rPr>
              <a:t>USB3.0 AOC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300" b="1" dirty="0">
                <a:solidFill>
                  <a:srgbClr val="000000"/>
                </a:solidFill>
                <a:latin typeface="Calibri" pitchFamily="34" charset="0"/>
                <a:ea typeface="微軟正黑體" pitchFamily="34" charset="-120"/>
                <a:cs typeface="Arial" charset="0"/>
              </a:rPr>
              <a:t>(5Gbps)</a:t>
            </a:r>
          </a:p>
        </p:txBody>
      </p:sp>
      <p:pic>
        <p:nvPicPr>
          <p:cNvPr id="30737" name="Picture 17" descr="SFP+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101" y="6064561"/>
            <a:ext cx="1260558" cy="36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117" y="5926391"/>
            <a:ext cx="943098" cy="65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Freeform 45"/>
          <p:cNvSpPr/>
          <p:nvPr/>
        </p:nvSpPr>
        <p:spPr bwMode="auto">
          <a:xfrm>
            <a:off x="5880104" y="6626067"/>
            <a:ext cx="1845354" cy="507265"/>
          </a:xfrm>
          <a:custGeom>
            <a:avLst/>
            <a:gdLst>
              <a:gd name="connsiteX0" fmla="*/ 0 w 2488515"/>
              <a:gd name="connsiteY0" fmla="*/ 0 h 3844243"/>
              <a:gd name="connsiteX1" fmla="*/ 2488515 w 2488515"/>
              <a:gd name="connsiteY1" fmla="*/ 0 h 3844243"/>
              <a:gd name="connsiteX2" fmla="*/ 2488515 w 2488515"/>
              <a:gd name="connsiteY2" fmla="*/ 3844243 h 3844243"/>
              <a:gd name="connsiteX3" fmla="*/ 0 w 2488515"/>
              <a:gd name="connsiteY3" fmla="*/ 3844243 h 3844243"/>
              <a:gd name="connsiteX4" fmla="*/ 0 w 2488515"/>
              <a:gd name="connsiteY4" fmla="*/ 0 h 3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8515" h="3844243">
                <a:moveTo>
                  <a:pt x="0" y="0"/>
                </a:moveTo>
                <a:lnTo>
                  <a:pt x="2488515" y="0"/>
                </a:lnTo>
                <a:lnTo>
                  <a:pt x="2488515" y="3844243"/>
                </a:lnTo>
                <a:lnTo>
                  <a:pt x="0" y="38442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7884" tIns="0" rIns="0" bIns="0"/>
          <a:lstStyle>
            <a:lvl1pPr defTabSz="887413" eaLnBrk="0" hangingPunct="0"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887413" eaLnBrk="0" hangingPunct="0"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887413" eaLnBrk="0" hangingPunct="0"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887413" eaLnBrk="0" hangingPunct="0"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887413" eaLnBrk="0" hangingPunct="0"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algn="ctr" defTabSz="8874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algn="ctr" defTabSz="8874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algn="ctr" defTabSz="8874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algn="ctr" defTabSz="8874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42"/>
              </a:spcAft>
              <a:defRPr/>
            </a:pPr>
            <a:r>
              <a:rPr lang="en-US" altLang="zh-TW" sz="1600" b="1" u="sng" dirty="0">
                <a:solidFill>
                  <a:srgbClr val="000000"/>
                </a:solidFill>
                <a:latin typeface="Calibri" pitchFamily="34" charset="0"/>
                <a:ea typeface="微軟正黑體" pitchFamily="34" charset="-120"/>
                <a:cs typeface="Arial" charset="0"/>
              </a:rPr>
              <a:t>SFP+ Transceiver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42"/>
              </a:spcAft>
              <a:defRPr/>
            </a:pPr>
            <a:r>
              <a:rPr lang="en-US" altLang="zh-TW" sz="1300" b="1" u="sng" dirty="0">
                <a:solidFill>
                  <a:srgbClr val="000000"/>
                </a:solidFill>
                <a:latin typeface="Calibri" pitchFamily="34" charset="0"/>
                <a:ea typeface="微軟正黑體" pitchFamily="34" charset="-120"/>
                <a:cs typeface="Arial" charset="0"/>
              </a:rPr>
              <a:t>(10Gbps</a:t>
            </a:r>
            <a:r>
              <a:rPr lang="en-US" altLang="zh-TW" sz="1300" b="1" dirty="0">
                <a:solidFill>
                  <a:srgbClr val="000000"/>
                </a:solidFill>
                <a:latin typeface="Calibri" pitchFamily="34" charset="0"/>
                <a:ea typeface="微軟正黑體" pitchFamily="34" charset="-120"/>
                <a:cs typeface="Arial" charset="0"/>
              </a:rPr>
              <a:t>)</a:t>
            </a:r>
          </a:p>
        </p:txBody>
      </p:sp>
      <p:sp>
        <p:nvSpPr>
          <p:cNvPr id="42" name="Freeform 45"/>
          <p:cNvSpPr/>
          <p:nvPr/>
        </p:nvSpPr>
        <p:spPr bwMode="auto">
          <a:xfrm>
            <a:off x="8109747" y="6631296"/>
            <a:ext cx="1845354" cy="505516"/>
          </a:xfrm>
          <a:custGeom>
            <a:avLst/>
            <a:gdLst>
              <a:gd name="connsiteX0" fmla="*/ 0 w 2488515"/>
              <a:gd name="connsiteY0" fmla="*/ 0 h 3844243"/>
              <a:gd name="connsiteX1" fmla="*/ 2488515 w 2488515"/>
              <a:gd name="connsiteY1" fmla="*/ 0 h 3844243"/>
              <a:gd name="connsiteX2" fmla="*/ 2488515 w 2488515"/>
              <a:gd name="connsiteY2" fmla="*/ 3844243 h 3844243"/>
              <a:gd name="connsiteX3" fmla="*/ 0 w 2488515"/>
              <a:gd name="connsiteY3" fmla="*/ 3844243 h 3844243"/>
              <a:gd name="connsiteX4" fmla="*/ 0 w 2488515"/>
              <a:gd name="connsiteY4" fmla="*/ 0 h 3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8515" h="3844243">
                <a:moveTo>
                  <a:pt x="0" y="0"/>
                </a:moveTo>
                <a:lnTo>
                  <a:pt x="2488515" y="0"/>
                </a:lnTo>
                <a:lnTo>
                  <a:pt x="2488515" y="3844243"/>
                </a:lnTo>
                <a:lnTo>
                  <a:pt x="0" y="38442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7884" tIns="0" rIns="0" bIns="0"/>
          <a:lstStyle>
            <a:lvl1pPr defTabSz="887413" eaLnBrk="0" hangingPunct="0"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887413" eaLnBrk="0" hangingPunct="0"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887413" eaLnBrk="0" hangingPunct="0"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887413" eaLnBrk="0" hangingPunct="0"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887413" eaLnBrk="0" hangingPunct="0"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algn="ctr" defTabSz="8874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algn="ctr" defTabSz="8874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algn="ctr" defTabSz="8874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algn="ctr" defTabSz="8874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42"/>
              </a:spcAft>
              <a:defRPr/>
            </a:pPr>
            <a:r>
              <a:rPr lang="en-US" altLang="zh-TW" sz="1600" b="1" u="sng" dirty="0">
                <a:solidFill>
                  <a:srgbClr val="000000"/>
                </a:solidFill>
                <a:latin typeface="Calibri" pitchFamily="34" charset="0"/>
                <a:ea typeface="微軟正黑體" pitchFamily="34" charset="-120"/>
                <a:cs typeface="Arial" charset="0"/>
              </a:rPr>
              <a:t>QSFP+ Transceiver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42"/>
              </a:spcAft>
              <a:defRPr/>
            </a:pPr>
            <a:r>
              <a:rPr lang="en-US" altLang="zh-TW" sz="1300" b="1" u="sng" dirty="0">
                <a:solidFill>
                  <a:srgbClr val="000000"/>
                </a:solidFill>
                <a:latin typeface="Calibri" pitchFamily="34" charset="0"/>
                <a:ea typeface="微軟正黑體" pitchFamily="34" charset="-120"/>
                <a:cs typeface="Arial" charset="0"/>
              </a:rPr>
              <a:t>(40Gbps</a:t>
            </a:r>
            <a:r>
              <a:rPr lang="en-US" altLang="zh-TW" sz="1300" b="1" dirty="0">
                <a:solidFill>
                  <a:srgbClr val="000000"/>
                </a:solidFill>
                <a:latin typeface="Calibri" pitchFamily="34" charset="0"/>
                <a:ea typeface="微軟正黑體" pitchFamily="34" charset="-120"/>
                <a:cs typeface="Arial" charset="0"/>
              </a:rPr>
              <a:t>)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-63484" y="2406665"/>
            <a:ext cx="6183979" cy="732911"/>
          </a:xfrm>
          <a:prstGeom prst="rect">
            <a:avLst/>
          </a:prstGeom>
          <a:noFill/>
          <a:ln>
            <a:noFill/>
          </a:ln>
          <a:extLst/>
        </p:spPr>
        <p:txBody>
          <a:bodyPr lIns="104115" tIns="52055" rIns="104115" bIns="52055"/>
          <a:lstStyle>
            <a:lvl1pPr marL="342900" indent="-3429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marL="863014" lvl="1" indent="-342436" defTabSz="1041361" eaLnBrk="1" fontAlgn="base" hangingPunct="1">
              <a:lnSpc>
                <a:spcPct val="105000"/>
              </a:lnSpc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TW" sz="2400" b="1" u="sng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0"/>
                <a:cs typeface="Arial" pitchFamily="34" charset="0"/>
              </a:rPr>
              <a:t>Component:</a:t>
            </a:r>
          </a:p>
          <a:p>
            <a:pPr marL="1262527" lvl="2" indent="-342436" defTabSz="1041361" eaLnBrk="1" fontAlgn="base" hangingPunct="1">
              <a:lnSpc>
                <a:spcPct val="105000"/>
              </a:lnSpc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TW" sz="22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0"/>
                <a:cs typeface="Arial" pitchFamily="34" charset="0"/>
              </a:rPr>
              <a:t>CWDM/DWDM</a:t>
            </a:r>
          </a:p>
          <a:p>
            <a:pPr marL="1262527" lvl="2" indent="-342436" defTabSz="1041361" eaLnBrk="1" fontAlgn="base" hangingPunct="1">
              <a:lnSpc>
                <a:spcPct val="105000"/>
              </a:lnSpc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TW" sz="22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0"/>
                <a:cs typeface="Arial" pitchFamily="34" charset="0"/>
              </a:rPr>
              <a:t>Fused </a:t>
            </a:r>
            <a:r>
              <a:rPr lang="en-US" altLang="zh-TW" sz="2200" b="1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0"/>
                <a:cs typeface="Arial" pitchFamily="34" charset="0"/>
              </a:rPr>
              <a:t>Biconical</a:t>
            </a:r>
            <a:r>
              <a:rPr lang="en-US" altLang="zh-TW" sz="22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0"/>
                <a:cs typeface="Arial" pitchFamily="34" charset="0"/>
              </a:rPr>
              <a:t> Taper</a:t>
            </a:r>
            <a:r>
              <a:rPr lang="zh-TW" altLang="en-US" sz="22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0"/>
                <a:cs typeface="Arial" pitchFamily="34" charset="0"/>
              </a:rPr>
              <a:t>（</a:t>
            </a:r>
            <a:r>
              <a:rPr lang="en-US" altLang="zh-TW" sz="22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0"/>
                <a:cs typeface="Arial" pitchFamily="34" charset="0"/>
              </a:rPr>
              <a:t>FBT)</a:t>
            </a:r>
          </a:p>
          <a:p>
            <a:pPr marL="1262527" lvl="2" indent="-342436" defTabSz="1041361" eaLnBrk="1" fontAlgn="base" hangingPunct="1">
              <a:lnSpc>
                <a:spcPct val="105000"/>
              </a:lnSpc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l"/>
              <a:defRPr/>
            </a:pPr>
            <a:endParaRPr lang="en-US" altLang="zh-TW" sz="1900" b="1" u="sng" dirty="0">
              <a:solidFill>
                <a:srgbClr val="000000"/>
              </a:solidFill>
              <a:latin typeface="Calibri" panose="020F0502020204030204" pitchFamily="34" charset="0"/>
              <a:ea typeface="Arial Unicode MS" pitchFamily="34" charset="-120"/>
              <a:cs typeface="Arial" pitchFamily="34" charset="0"/>
            </a:endParaRPr>
          </a:p>
          <a:p>
            <a:pPr lvl="1" defTabSz="1041361" eaLnBrk="1" fontAlgn="base" hangingPunct="1">
              <a:lnSpc>
                <a:spcPct val="105000"/>
              </a:lnSpc>
              <a:spcAft>
                <a:spcPct val="0"/>
              </a:spcAft>
              <a:buClr>
                <a:srgbClr val="000099"/>
              </a:buClr>
              <a:buNone/>
              <a:defRPr/>
            </a:pPr>
            <a:endParaRPr lang="en-US" altLang="zh-TW" sz="2300" b="1" u="sng" dirty="0">
              <a:solidFill>
                <a:srgbClr val="000000"/>
              </a:solidFill>
              <a:latin typeface="Calibri" panose="020F0502020204030204" pitchFamily="34" charset="0"/>
              <a:ea typeface="Arial Unicode MS" pitchFamily="34" charset="-120"/>
              <a:cs typeface="Arial Unicode MS" pitchFamily="34" charset="-120"/>
            </a:endParaRPr>
          </a:p>
          <a:p>
            <a:pPr lvl="1" defTabSz="1041361" eaLnBrk="1" fontAlgn="base" hangingPunct="1">
              <a:lnSpc>
                <a:spcPct val="105000"/>
              </a:lnSpc>
              <a:spcAft>
                <a:spcPct val="0"/>
              </a:spcAft>
              <a:buClr>
                <a:srgbClr val="000099"/>
              </a:buClr>
              <a:buNone/>
              <a:defRPr/>
            </a:pPr>
            <a:endParaRPr lang="en-US" altLang="zh-TW" sz="2300" b="1" u="sng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31" name="Скругленный прямоугольник 193"/>
          <p:cNvSpPr/>
          <p:nvPr/>
        </p:nvSpPr>
        <p:spPr>
          <a:xfrm>
            <a:off x="8176203" y="4464065"/>
            <a:ext cx="1940036" cy="1250671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15" tIns="52055" rIns="104115" bIns="52055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41361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zh-TW" sz="27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reeform 45"/>
          <p:cNvSpPr/>
          <p:nvPr/>
        </p:nvSpPr>
        <p:spPr bwMode="auto">
          <a:xfrm>
            <a:off x="8120509" y="5223196"/>
            <a:ext cx="1845354" cy="505516"/>
          </a:xfrm>
          <a:custGeom>
            <a:avLst/>
            <a:gdLst>
              <a:gd name="connsiteX0" fmla="*/ 0 w 2488515"/>
              <a:gd name="connsiteY0" fmla="*/ 0 h 3844243"/>
              <a:gd name="connsiteX1" fmla="*/ 2488515 w 2488515"/>
              <a:gd name="connsiteY1" fmla="*/ 0 h 3844243"/>
              <a:gd name="connsiteX2" fmla="*/ 2488515 w 2488515"/>
              <a:gd name="connsiteY2" fmla="*/ 3844243 h 3844243"/>
              <a:gd name="connsiteX3" fmla="*/ 0 w 2488515"/>
              <a:gd name="connsiteY3" fmla="*/ 3844243 h 3844243"/>
              <a:gd name="connsiteX4" fmla="*/ 0 w 2488515"/>
              <a:gd name="connsiteY4" fmla="*/ 0 h 3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8515" h="3844243">
                <a:moveTo>
                  <a:pt x="0" y="0"/>
                </a:moveTo>
                <a:lnTo>
                  <a:pt x="2488515" y="0"/>
                </a:lnTo>
                <a:lnTo>
                  <a:pt x="2488515" y="3844243"/>
                </a:lnTo>
                <a:lnTo>
                  <a:pt x="0" y="38442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7884" tIns="0" rIns="0" bIns="0"/>
          <a:lstStyle>
            <a:lvl1pPr defTabSz="887413" eaLnBrk="0" hangingPunct="0"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887413" eaLnBrk="0" hangingPunct="0"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887413" eaLnBrk="0" hangingPunct="0"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887413" eaLnBrk="0" hangingPunct="0"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887413" eaLnBrk="0" hangingPunct="0"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algn="ctr" defTabSz="8874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algn="ctr" defTabSz="8874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algn="ctr" defTabSz="8874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algn="ctr" defTabSz="8874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42"/>
              </a:spcAft>
              <a:defRPr/>
            </a:pPr>
            <a:r>
              <a:rPr lang="en-US" altLang="zh-TW" sz="1600" b="1" u="sng" dirty="0">
                <a:solidFill>
                  <a:srgbClr val="000000"/>
                </a:solidFill>
                <a:latin typeface="Calibri" pitchFamily="34" charset="0"/>
                <a:ea typeface="微軟正黑體" pitchFamily="34" charset="-120"/>
                <a:cs typeface="Arial" charset="0"/>
              </a:rPr>
              <a:t>8CH Compact CWDM 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42"/>
              </a:spcAft>
              <a:defRPr/>
            </a:pPr>
            <a:r>
              <a:rPr lang="en-US" altLang="zh-TW" sz="1600" b="1" u="sng" dirty="0">
                <a:solidFill>
                  <a:srgbClr val="000000"/>
                </a:solidFill>
                <a:latin typeface="Calibri" pitchFamily="34" charset="0"/>
                <a:ea typeface="微軟正黑體" pitchFamily="34" charset="-120"/>
                <a:cs typeface="Arial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356" y="4518814"/>
            <a:ext cx="1031875" cy="70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40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584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844546" indent="-324820" algn="l" eaLnBrk="0" hangingPunct="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299300" indent="-259862" algn="l" eaLnBrk="0" hangingPunct="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819016" indent="-259862" algn="l" eaLnBrk="0" hangingPunct="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338746" indent="-259862" algn="l" eaLnBrk="0" hangingPunct="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858460" indent="-25986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378178" indent="-25986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897902" indent="-25986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417620" indent="-25986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7DB45E3-6621-4196-9ED9-0CCAA6929E3F}" type="slidenum">
              <a:rPr lang="en-US" altLang="zh-TW" sz="1700">
                <a:solidFill>
                  <a:srgbClr val="000000"/>
                </a:solidFill>
                <a:ea typeface="Arial Unicode MS" pitchFamily="34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zh-TW" sz="1700">
              <a:solidFill>
                <a:srgbClr val="000000"/>
              </a:solidFill>
              <a:ea typeface="Arial Unicode MS" pitchFamily="34" charset="-120"/>
            </a:endParaRPr>
          </a:p>
        </p:txBody>
      </p:sp>
      <p:pic>
        <p:nvPicPr>
          <p:cNvPr id="35844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692"/>
            <a:ext cx="10693400" cy="605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5" name="群組 31"/>
          <p:cNvGrpSpPr>
            <a:grpSpLocks/>
          </p:cNvGrpSpPr>
          <p:nvPr/>
        </p:nvGrpSpPr>
        <p:grpSpPr bwMode="auto">
          <a:xfrm>
            <a:off x="1748369" y="1873363"/>
            <a:ext cx="4784627" cy="800219"/>
            <a:chOff x="1495499" y="3114246"/>
            <a:chExt cx="4091510" cy="726284"/>
          </a:xfrm>
        </p:grpSpPr>
        <p:sp>
          <p:nvSpPr>
            <p:cNvPr id="19" name="矩形 18"/>
            <p:cNvSpPr/>
            <p:nvPr/>
          </p:nvSpPr>
          <p:spPr>
            <a:xfrm>
              <a:off x="1495499" y="3114246"/>
              <a:ext cx="438925" cy="7262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4600" b="1" kern="0" dirty="0">
                  <a:solidFill>
                    <a:srgbClr val="002060"/>
                  </a:solidFill>
                  <a:latin typeface="Arial" pitchFamily="34" charset="0"/>
                  <a:ea typeface="Arial Unicode MS" pitchFamily="34" charset="-120"/>
                  <a:cs typeface="Arial" panose="020B0604020202020204" pitchFamily="34" charset="0"/>
                </a:rPr>
                <a:t>3</a:t>
              </a:r>
              <a:endParaRPr kumimoji="1" lang="zh-TW" altLang="en-US" sz="2700" dirty="0">
                <a:solidFill>
                  <a:srgbClr val="002060"/>
                </a:solidFill>
                <a:latin typeface="Arial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299184" y="3171399"/>
              <a:ext cx="3287825" cy="6564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base">
                <a:spcBef>
                  <a:spcPts val="683"/>
                </a:spcBef>
                <a:spcAft>
                  <a:spcPts val="683"/>
                </a:spcAft>
                <a:buClr>
                  <a:srgbClr val="C00000"/>
                </a:buClr>
                <a:defRPr/>
              </a:pPr>
              <a:r>
                <a:rPr kumimoji="1" lang="en-US" altLang="zh-TW" sz="41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Arial Unicode MS" pitchFamily="34" charset="-120"/>
                </a:rPr>
                <a:t>Marketing</a:t>
              </a:r>
              <a:endParaRPr kumimoji="1" lang="zh-TW" altLang="en-US" sz="4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endParaRPr>
            </a:p>
          </p:txBody>
        </p:sp>
      </p:grpSp>
      <p:pic>
        <p:nvPicPr>
          <p:cNvPr id="35846" name="Picture 9" descr="umec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6" y="409314"/>
            <a:ext cx="2094124" cy="57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2"/>
          <p:cNvSpPr txBox="1">
            <a:spLocks noChangeArrowheads="1"/>
          </p:cNvSpPr>
          <p:nvPr/>
        </p:nvSpPr>
        <p:spPr bwMode="auto">
          <a:xfrm>
            <a:off x="1188155" y="302646"/>
            <a:ext cx="8940871" cy="7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945" tIns="51969" rIns="103945" bIns="5196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4600" b="1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r>
              <a:rPr lang="en-US" altLang="zh-TW" sz="4600" kern="0" dirty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</a:p>
        </p:txBody>
      </p:sp>
      <p:cxnSp>
        <p:nvCxnSpPr>
          <p:cNvPr id="35848" name="直線接點 29"/>
          <p:cNvCxnSpPr>
            <a:cxnSpLocks noChangeShapeType="1"/>
          </p:cNvCxnSpPr>
          <p:nvPr/>
        </p:nvCxnSpPr>
        <p:spPr bwMode="auto">
          <a:xfrm>
            <a:off x="401003" y="1079251"/>
            <a:ext cx="9880256" cy="0"/>
          </a:xfrm>
          <a:prstGeom prst="line">
            <a:avLst/>
          </a:prstGeom>
          <a:noFill/>
          <a:ln w="25400" cap="sq" algn="ctr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5849" name="群組 29"/>
          <p:cNvGrpSpPr>
            <a:grpSpLocks/>
          </p:cNvGrpSpPr>
          <p:nvPr/>
        </p:nvGrpSpPr>
        <p:grpSpPr bwMode="auto">
          <a:xfrm>
            <a:off x="1857" y="7367587"/>
            <a:ext cx="10691543" cy="188913"/>
            <a:chOff x="1632" y="6686550"/>
            <a:chExt cx="9142371" cy="171452"/>
          </a:xfrm>
        </p:grpSpPr>
        <p:sp>
          <p:nvSpPr>
            <p:cNvPr id="31" name="流程圖: 人工輸入 30"/>
            <p:cNvSpPr/>
            <p:nvPr/>
          </p:nvSpPr>
          <p:spPr bwMode="auto">
            <a:xfrm rot="5400000">
              <a:off x="3909244" y="2778938"/>
              <a:ext cx="171452" cy="7986676"/>
            </a:xfrm>
            <a:prstGeom prst="flowChartManualInpu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700">
                <a:solidFill>
                  <a:srgbClr val="000000"/>
                </a:solidFill>
                <a:latin typeface="Arial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32" name="流程圖: 人工輸入 31"/>
            <p:cNvSpPr/>
            <p:nvPr/>
          </p:nvSpPr>
          <p:spPr bwMode="auto">
            <a:xfrm rot="5400000" flipV="1">
              <a:off x="6160309" y="3874308"/>
              <a:ext cx="171452" cy="5795936"/>
            </a:xfrm>
            <a:prstGeom prst="flowChartManualInpu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700">
                <a:solidFill>
                  <a:srgbClr val="000000"/>
                </a:solidFill>
                <a:latin typeface="Arial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3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" r="1114"/>
          <a:stretch/>
        </p:blipFill>
        <p:spPr bwMode="auto">
          <a:xfrm>
            <a:off x="127643" y="2254250"/>
            <a:ext cx="10440039" cy="50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umec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1" y="346339"/>
            <a:ext cx="2279773" cy="6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10"/>
          <p:cNvSpPr>
            <a:spLocks noChangeShapeType="1"/>
          </p:cNvSpPr>
          <p:nvPr/>
        </p:nvSpPr>
        <p:spPr bwMode="auto">
          <a:xfrm>
            <a:off x="317787" y="1067006"/>
            <a:ext cx="9698320" cy="6997"/>
          </a:xfrm>
          <a:prstGeom prst="line">
            <a:avLst/>
          </a:prstGeom>
          <a:noFill/>
          <a:ln w="57150" cap="sq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268" tIns="52133" rIns="104268" bIns="52133" anchor="ctr"/>
          <a:lstStyle/>
          <a:p>
            <a:pPr defTabSz="104268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2700">
              <a:solidFill>
                <a:srgbClr val="000000"/>
              </a:solidFill>
              <a:latin typeface="Arial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124" name="Rectangle 12"/>
          <p:cNvSpPr>
            <a:spLocks noGrp="1" noChangeArrowheads="1"/>
          </p:cNvSpPr>
          <p:nvPr>
            <p:ph type="title"/>
          </p:nvPr>
        </p:nvSpPr>
        <p:spPr>
          <a:xfrm>
            <a:off x="1003300" y="285118"/>
            <a:ext cx="9089390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</a:rPr>
              <a:t>Marketing</a:t>
            </a:r>
            <a:endParaRPr lang="en-US" altLang="zh-TW" sz="32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ea typeface="微軟正黑體" pitchFamily="34" charset="-120"/>
            </a:endParaRPr>
          </a:p>
        </p:txBody>
      </p:sp>
      <p:grpSp>
        <p:nvGrpSpPr>
          <p:cNvPr id="318" name="组合 42"/>
          <p:cNvGrpSpPr/>
          <p:nvPr/>
        </p:nvGrpSpPr>
        <p:grpSpPr>
          <a:xfrm>
            <a:off x="883606" y="1411497"/>
            <a:ext cx="577318" cy="537456"/>
            <a:chOff x="1588326" y="4350310"/>
            <a:chExt cx="1073892" cy="1073892"/>
          </a:xfrm>
          <a:effectLst/>
        </p:grpSpPr>
        <p:grpSp>
          <p:nvGrpSpPr>
            <p:cNvPr id="319" name="组合 39"/>
            <p:cNvGrpSpPr/>
            <p:nvPr/>
          </p:nvGrpSpPr>
          <p:grpSpPr>
            <a:xfrm>
              <a:off x="1588326" y="4350310"/>
              <a:ext cx="1073892" cy="1073892"/>
              <a:chOff x="1588326" y="4350310"/>
              <a:chExt cx="1073892" cy="1073892"/>
            </a:xfrm>
          </p:grpSpPr>
          <p:sp>
            <p:nvSpPr>
              <p:cNvPr id="321" name="椭圆 105"/>
              <p:cNvSpPr/>
              <p:nvPr/>
            </p:nvSpPr>
            <p:spPr>
              <a:xfrm>
                <a:off x="1588326" y="4350310"/>
                <a:ext cx="1073892" cy="1073892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42680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3" name="椭圆 104"/>
              <p:cNvSpPr/>
              <p:nvPr/>
            </p:nvSpPr>
            <p:spPr>
              <a:xfrm>
                <a:off x="1743677" y="4497594"/>
                <a:ext cx="770562" cy="770562"/>
              </a:xfrm>
              <a:prstGeom prst="ellipse">
                <a:avLst/>
              </a:prstGeom>
              <a:noFill/>
              <a:ln>
                <a:solidFill>
                  <a:schemeClr val="tx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42680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20" name="空心弧 120"/>
            <p:cNvSpPr/>
            <p:nvPr/>
          </p:nvSpPr>
          <p:spPr>
            <a:xfrm>
              <a:off x="1709138" y="4476521"/>
              <a:ext cx="835838" cy="835838"/>
            </a:xfrm>
            <a:prstGeom prst="blockArc">
              <a:avLst>
                <a:gd name="adj1" fmla="val 1744483"/>
                <a:gd name="adj2" fmla="val 1712569"/>
                <a:gd name="adj3" fmla="val 1936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42680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62" name="矩形 561"/>
          <p:cNvSpPr/>
          <p:nvPr/>
        </p:nvSpPr>
        <p:spPr>
          <a:xfrm>
            <a:off x="1460924" y="1513023"/>
            <a:ext cx="1102510" cy="3207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4268" tIns="52133" rIns="104268" bIns="52133">
            <a:spAutoFit/>
          </a:bodyPr>
          <a:lstStyle/>
          <a:p>
            <a:pPr defTabSz="10426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4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MAGNETIC</a:t>
            </a:r>
          </a:p>
        </p:txBody>
      </p:sp>
      <p:sp>
        <p:nvSpPr>
          <p:cNvPr id="565" name="Freeform 170"/>
          <p:cNvSpPr>
            <a:spLocks noEditPoints="1"/>
          </p:cNvSpPr>
          <p:nvPr/>
        </p:nvSpPr>
        <p:spPr bwMode="auto">
          <a:xfrm>
            <a:off x="1093748" y="1600726"/>
            <a:ext cx="163333" cy="180916"/>
          </a:xfrm>
          <a:custGeom>
            <a:avLst/>
            <a:gdLst>
              <a:gd name="T0" fmla="*/ 80 w 160"/>
              <a:gd name="T1" fmla="*/ 0 h 240"/>
              <a:gd name="T2" fmla="*/ 0 w 160"/>
              <a:gd name="T3" fmla="*/ 80 h 240"/>
              <a:gd name="T4" fmla="*/ 11 w 160"/>
              <a:gd name="T5" fmla="*/ 120 h 240"/>
              <a:gd name="T6" fmla="*/ 80 w 160"/>
              <a:gd name="T7" fmla="*/ 240 h 240"/>
              <a:gd name="T8" fmla="*/ 150 w 160"/>
              <a:gd name="T9" fmla="*/ 120 h 240"/>
              <a:gd name="T10" fmla="*/ 160 w 160"/>
              <a:gd name="T11" fmla="*/ 80 h 240"/>
              <a:gd name="T12" fmla="*/ 80 w 160"/>
              <a:gd name="T13" fmla="*/ 0 h 240"/>
              <a:gd name="T14" fmla="*/ 80 w 160"/>
              <a:gd name="T15" fmla="*/ 100 h 240"/>
              <a:gd name="T16" fmla="*/ 60 w 160"/>
              <a:gd name="T17" fmla="*/ 80 h 240"/>
              <a:gd name="T18" fmla="*/ 80 w 160"/>
              <a:gd name="T19" fmla="*/ 60 h 240"/>
              <a:gd name="T20" fmla="*/ 100 w 160"/>
              <a:gd name="T21" fmla="*/ 80 h 240"/>
              <a:gd name="T22" fmla="*/ 80 w 160"/>
              <a:gd name="T23" fmla="*/ 10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0" h="240">
                <a:moveTo>
                  <a:pt x="80" y="0"/>
                </a:moveTo>
                <a:cubicBezTo>
                  <a:pt x="36" y="0"/>
                  <a:pt x="0" y="35"/>
                  <a:pt x="0" y="80"/>
                </a:cubicBezTo>
                <a:cubicBezTo>
                  <a:pt x="0" y="94"/>
                  <a:pt x="4" y="108"/>
                  <a:pt x="11" y="120"/>
                </a:cubicBezTo>
                <a:cubicBezTo>
                  <a:pt x="80" y="240"/>
                  <a:pt x="80" y="240"/>
                  <a:pt x="80" y="24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7" y="108"/>
                  <a:pt x="160" y="94"/>
                  <a:pt x="160" y="80"/>
                </a:cubicBezTo>
                <a:cubicBezTo>
                  <a:pt x="160" y="35"/>
                  <a:pt x="125" y="0"/>
                  <a:pt x="80" y="0"/>
                </a:cubicBezTo>
                <a:close/>
                <a:moveTo>
                  <a:pt x="80" y="100"/>
                </a:moveTo>
                <a:cubicBezTo>
                  <a:pt x="69" y="100"/>
                  <a:pt x="60" y="91"/>
                  <a:pt x="60" y="80"/>
                </a:cubicBezTo>
                <a:cubicBezTo>
                  <a:pt x="60" y="69"/>
                  <a:pt x="69" y="60"/>
                  <a:pt x="80" y="60"/>
                </a:cubicBezTo>
                <a:cubicBezTo>
                  <a:pt x="91" y="60"/>
                  <a:pt x="100" y="69"/>
                  <a:pt x="100" y="80"/>
                </a:cubicBezTo>
                <a:cubicBezTo>
                  <a:pt x="100" y="91"/>
                  <a:pt x="91" y="100"/>
                  <a:pt x="80" y="100"/>
                </a:cubicBezTo>
                <a:close/>
              </a:path>
            </a:pathLst>
          </a:custGeom>
          <a:solidFill>
            <a:srgbClr val="00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4268" tIns="52133" rIns="104268" bIns="52133" numCol="1" anchor="t" anchorCtr="0" compatLnSpc="1">
            <a:prstTxWarp prst="textNoShape">
              <a:avLst/>
            </a:prstTxWarp>
          </a:bodyPr>
          <a:lstStyle/>
          <a:p>
            <a:pPr defTabSz="1042680"/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570" name="组合 42"/>
          <p:cNvGrpSpPr/>
          <p:nvPr/>
        </p:nvGrpSpPr>
        <p:grpSpPr>
          <a:xfrm>
            <a:off x="2832567" y="1387231"/>
            <a:ext cx="577318" cy="537456"/>
            <a:chOff x="1588326" y="4350310"/>
            <a:chExt cx="1073892" cy="1073892"/>
          </a:xfrm>
          <a:effectLst/>
        </p:grpSpPr>
        <p:grpSp>
          <p:nvGrpSpPr>
            <p:cNvPr id="571" name="组合 39"/>
            <p:cNvGrpSpPr/>
            <p:nvPr/>
          </p:nvGrpSpPr>
          <p:grpSpPr>
            <a:xfrm>
              <a:off x="1588326" y="4350310"/>
              <a:ext cx="1073892" cy="1073892"/>
              <a:chOff x="1588326" y="4350310"/>
              <a:chExt cx="1073892" cy="1073892"/>
            </a:xfrm>
          </p:grpSpPr>
          <p:sp>
            <p:nvSpPr>
              <p:cNvPr id="573" name="椭圆 105"/>
              <p:cNvSpPr/>
              <p:nvPr/>
            </p:nvSpPr>
            <p:spPr>
              <a:xfrm>
                <a:off x="1588326" y="4350310"/>
                <a:ext cx="1073892" cy="1073892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42680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4" name="椭圆 104"/>
              <p:cNvSpPr/>
              <p:nvPr/>
            </p:nvSpPr>
            <p:spPr>
              <a:xfrm>
                <a:off x="1743677" y="4497594"/>
                <a:ext cx="770562" cy="770562"/>
              </a:xfrm>
              <a:prstGeom prst="ellipse">
                <a:avLst/>
              </a:prstGeom>
              <a:noFill/>
              <a:ln>
                <a:solidFill>
                  <a:schemeClr val="tx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42680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72" name="空心弧 120"/>
            <p:cNvSpPr/>
            <p:nvPr/>
          </p:nvSpPr>
          <p:spPr>
            <a:xfrm>
              <a:off x="1709138" y="4476521"/>
              <a:ext cx="835838" cy="835838"/>
            </a:xfrm>
            <a:prstGeom prst="blockArc">
              <a:avLst>
                <a:gd name="adj1" fmla="val 1744483"/>
                <a:gd name="adj2" fmla="val 1712569"/>
                <a:gd name="adj3" fmla="val 1936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42680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75" name="矩形 574"/>
          <p:cNvSpPr/>
          <p:nvPr/>
        </p:nvSpPr>
        <p:spPr>
          <a:xfrm>
            <a:off x="3409885" y="1501158"/>
            <a:ext cx="842094" cy="3207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4268" tIns="52133" rIns="104268" bIns="52133">
            <a:spAutoFit/>
          </a:bodyPr>
          <a:lstStyle/>
          <a:p>
            <a:pPr defTabSz="10426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4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POWER</a:t>
            </a:r>
          </a:p>
        </p:txBody>
      </p:sp>
      <p:sp>
        <p:nvSpPr>
          <p:cNvPr id="576" name="Freeform 170"/>
          <p:cNvSpPr>
            <a:spLocks noEditPoints="1"/>
          </p:cNvSpPr>
          <p:nvPr/>
        </p:nvSpPr>
        <p:spPr bwMode="auto">
          <a:xfrm>
            <a:off x="3042710" y="1576460"/>
            <a:ext cx="163333" cy="180916"/>
          </a:xfrm>
          <a:custGeom>
            <a:avLst/>
            <a:gdLst>
              <a:gd name="T0" fmla="*/ 80 w 160"/>
              <a:gd name="T1" fmla="*/ 0 h 240"/>
              <a:gd name="T2" fmla="*/ 0 w 160"/>
              <a:gd name="T3" fmla="*/ 80 h 240"/>
              <a:gd name="T4" fmla="*/ 11 w 160"/>
              <a:gd name="T5" fmla="*/ 120 h 240"/>
              <a:gd name="T6" fmla="*/ 80 w 160"/>
              <a:gd name="T7" fmla="*/ 240 h 240"/>
              <a:gd name="T8" fmla="*/ 150 w 160"/>
              <a:gd name="T9" fmla="*/ 120 h 240"/>
              <a:gd name="T10" fmla="*/ 160 w 160"/>
              <a:gd name="T11" fmla="*/ 80 h 240"/>
              <a:gd name="T12" fmla="*/ 80 w 160"/>
              <a:gd name="T13" fmla="*/ 0 h 240"/>
              <a:gd name="T14" fmla="*/ 80 w 160"/>
              <a:gd name="T15" fmla="*/ 100 h 240"/>
              <a:gd name="T16" fmla="*/ 60 w 160"/>
              <a:gd name="T17" fmla="*/ 80 h 240"/>
              <a:gd name="T18" fmla="*/ 80 w 160"/>
              <a:gd name="T19" fmla="*/ 60 h 240"/>
              <a:gd name="T20" fmla="*/ 100 w 160"/>
              <a:gd name="T21" fmla="*/ 80 h 240"/>
              <a:gd name="T22" fmla="*/ 80 w 160"/>
              <a:gd name="T23" fmla="*/ 10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0" h="240">
                <a:moveTo>
                  <a:pt x="80" y="0"/>
                </a:moveTo>
                <a:cubicBezTo>
                  <a:pt x="36" y="0"/>
                  <a:pt x="0" y="35"/>
                  <a:pt x="0" y="80"/>
                </a:cubicBezTo>
                <a:cubicBezTo>
                  <a:pt x="0" y="94"/>
                  <a:pt x="4" y="108"/>
                  <a:pt x="11" y="120"/>
                </a:cubicBezTo>
                <a:cubicBezTo>
                  <a:pt x="80" y="240"/>
                  <a:pt x="80" y="240"/>
                  <a:pt x="80" y="24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7" y="108"/>
                  <a:pt x="160" y="94"/>
                  <a:pt x="160" y="80"/>
                </a:cubicBezTo>
                <a:cubicBezTo>
                  <a:pt x="160" y="35"/>
                  <a:pt x="125" y="0"/>
                  <a:pt x="80" y="0"/>
                </a:cubicBezTo>
                <a:close/>
                <a:moveTo>
                  <a:pt x="80" y="100"/>
                </a:moveTo>
                <a:cubicBezTo>
                  <a:pt x="69" y="100"/>
                  <a:pt x="60" y="91"/>
                  <a:pt x="60" y="80"/>
                </a:cubicBezTo>
                <a:cubicBezTo>
                  <a:pt x="60" y="69"/>
                  <a:pt x="69" y="60"/>
                  <a:pt x="80" y="60"/>
                </a:cubicBezTo>
                <a:cubicBezTo>
                  <a:pt x="91" y="60"/>
                  <a:pt x="100" y="69"/>
                  <a:pt x="100" y="80"/>
                </a:cubicBezTo>
                <a:cubicBezTo>
                  <a:pt x="100" y="91"/>
                  <a:pt x="91" y="100"/>
                  <a:pt x="80" y="1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4268" tIns="52133" rIns="104268" bIns="52133" numCol="1" anchor="t" anchorCtr="0" compatLnSpc="1">
            <a:prstTxWarp prst="textNoShape">
              <a:avLst/>
            </a:prstTxWarp>
          </a:bodyPr>
          <a:lstStyle/>
          <a:p>
            <a:pPr defTabSz="1042680"/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577" name="组合 42"/>
          <p:cNvGrpSpPr/>
          <p:nvPr/>
        </p:nvGrpSpPr>
        <p:grpSpPr>
          <a:xfrm>
            <a:off x="4588818" y="1411497"/>
            <a:ext cx="577318" cy="537456"/>
            <a:chOff x="1588326" y="4350310"/>
            <a:chExt cx="1073892" cy="1073892"/>
          </a:xfrm>
          <a:effectLst/>
        </p:grpSpPr>
        <p:grpSp>
          <p:nvGrpSpPr>
            <p:cNvPr id="578" name="组合 39"/>
            <p:cNvGrpSpPr/>
            <p:nvPr/>
          </p:nvGrpSpPr>
          <p:grpSpPr>
            <a:xfrm>
              <a:off x="1588326" y="4350310"/>
              <a:ext cx="1073892" cy="1073892"/>
              <a:chOff x="1588326" y="4350310"/>
              <a:chExt cx="1073892" cy="1073892"/>
            </a:xfrm>
          </p:grpSpPr>
          <p:sp>
            <p:nvSpPr>
              <p:cNvPr id="580" name="椭圆 105"/>
              <p:cNvSpPr/>
              <p:nvPr/>
            </p:nvSpPr>
            <p:spPr>
              <a:xfrm>
                <a:off x="1588326" y="4350310"/>
                <a:ext cx="1073892" cy="1073892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42680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1" name="椭圆 104"/>
              <p:cNvSpPr/>
              <p:nvPr/>
            </p:nvSpPr>
            <p:spPr>
              <a:xfrm>
                <a:off x="1743677" y="4497594"/>
                <a:ext cx="770562" cy="770562"/>
              </a:xfrm>
              <a:prstGeom prst="ellipse">
                <a:avLst/>
              </a:prstGeom>
              <a:noFill/>
              <a:ln>
                <a:solidFill>
                  <a:schemeClr val="tx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42680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79" name="空心弧 120"/>
            <p:cNvSpPr/>
            <p:nvPr/>
          </p:nvSpPr>
          <p:spPr>
            <a:xfrm>
              <a:off x="1709138" y="4476521"/>
              <a:ext cx="835838" cy="835838"/>
            </a:xfrm>
            <a:prstGeom prst="blockArc">
              <a:avLst>
                <a:gd name="adj1" fmla="val 1744483"/>
                <a:gd name="adj2" fmla="val 1712569"/>
                <a:gd name="adj3" fmla="val 1936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42680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614" name="矩形 613"/>
          <p:cNvSpPr/>
          <p:nvPr/>
        </p:nvSpPr>
        <p:spPr>
          <a:xfrm>
            <a:off x="5154996" y="1514310"/>
            <a:ext cx="1362334" cy="3207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4268" tIns="52133" rIns="104268" bIns="52133">
            <a:spAutoFit/>
          </a:bodyPr>
          <a:lstStyle/>
          <a:p>
            <a:pPr defTabSz="10426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4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ICP(EMS/ODM)</a:t>
            </a:r>
          </a:p>
        </p:txBody>
      </p:sp>
      <p:sp>
        <p:nvSpPr>
          <p:cNvPr id="627" name="Freeform 170"/>
          <p:cNvSpPr>
            <a:spLocks noEditPoints="1"/>
          </p:cNvSpPr>
          <p:nvPr/>
        </p:nvSpPr>
        <p:spPr bwMode="auto">
          <a:xfrm>
            <a:off x="4798960" y="1600726"/>
            <a:ext cx="163333" cy="180916"/>
          </a:xfrm>
          <a:custGeom>
            <a:avLst/>
            <a:gdLst>
              <a:gd name="T0" fmla="*/ 80 w 160"/>
              <a:gd name="T1" fmla="*/ 0 h 240"/>
              <a:gd name="T2" fmla="*/ 0 w 160"/>
              <a:gd name="T3" fmla="*/ 80 h 240"/>
              <a:gd name="T4" fmla="*/ 11 w 160"/>
              <a:gd name="T5" fmla="*/ 120 h 240"/>
              <a:gd name="T6" fmla="*/ 80 w 160"/>
              <a:gd name="T7" fmla="*/ 240 h 240"/>
              <a:gd name="T8" fmla="*/ 150 w 160"/>
              <a:gd name="T9" fmla="*/ 120 h 240"/>
              <a:gd name="T10" fmla="*/ 160 w 160"/>
              <a:gd name="T11" fmla="*/ 80 h 240"/>
              <a:gd name="T12" fmla="*/ 80 w 160"/>
              <a:gd name="T13" fmla="*/ 0 h 240"/>
              <a:gd name="T14" fmla="*/ 80 w 160"/>
              <a:gd name="T15" fmla="*/ 100 h 240"/>
              <a:gd name="T16" fmla="*/ 60 w 160"/>
              <a:gd name="T17" fmla="*/ 80 h 240"/>
              <a:gd name="T18" fmla="*/ 80 w 160"/>
              <a:gd name="T19" fmla="*/ 60 h 240"/>
              <a:gd name="T20" fmla="*/ 100 w 160"/>
              <a:gd name="T21" fmla="*/ 80 h 240"/>
              <a:gd name="T22" fmla="*/ 80 w 160"/>
              <a:gd name="T23" fmla="*/ 10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0" h="240">
                <a:moveTo>
                  <a:pt x="80" y="0"/>
                </a:moveTo>
                <a:cubicBezTo>
                  <a:pt x="36" y="0"/>
                  <a:pt x="0" y="35"/>
                  <a:pt x="0" y="80"/>
                </a:cubicBezTo>
                <a:cubicBezTo>
                  <a:pt x="0" y="94"/>
                  <a:pt x="4" y="108"/>
                  <a:pt x="11" y="120"/>
                </a:cubicBezTo>
                <a:cubicBezTo>
                  <a:pt x="80" y="240"/>
                  <a:pt x="80" y="240"/>
                  <a:pt x="80" y="24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7" y="108"/>
                  <a:pt x="160" y="94"/>
                  <a:pt x="160" y="80"/>
                </a:cubicBezTo>
                <a:cubicBezTo>
                  <a:pt x="160" y="35"/>
                  <a:pt x="125" y="0"/>
                  <a:pt x="80" y="0"/>
                </a:cubicBezTo>
                <a:close/>
                <a:moveTo>
                  <a:pt x="80" y="100"/>
                </a:moveTo>
                <a:cubicBezTo>
                  <a:pt x="69" y="100"/>
                  <a:pt x="60" y="91"/>
                  <a:pt x="60" y="80"/>
                </a:cubicBezTo>
                <a:cubicBezTo>
                  <a:pt x="60" y="69"/>
                  <a:pt x="69" y="60"/>
                  <a:pt x="80" y="60"/>
                </a:cubicBezTo>
                <a:cubicBezTo>
                  <a:pt x="91" y="60"/>
                  <a:pt x="100" y="69"/>
                  <a:pt x="100" y="80"/>
                </a:cubicBezTo>
                <a:cubicBezTo>
                  <a:pt x="100" y="91"/>
                  <a:pt x="91" y="100"/>
                  <a:pt x="80" y="100"/>
                </a:cubicBezTo>
                <a:close/>
              </a:path>
            </a:pathLst>
          </a:custGeom>
          <a:solidFill>
            <a:srgbClr val="99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4268" tIns="52133" rIns="104268" bIns="52133" numCol="1" anchor="t" anchorCtr="0" compatLnSpc="1">
            <a:prstTxWarp prst="textNoShape">
              <a:avLst/>
            </a:prstTxWarp>
          </a:bodyPr>
          <a:lstStyle/>
          <a:p>
            <a:pPr defTabSz="1042680"/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628" name="组合 42"/>
          <p:cNvGrpSpPr/>
          <p:nvPr/>
        </p:nvGrpSpPr>
        <p:grpSpPr>
          <a:xfrm>
            <a:off x="6862469" y="1411994"/>
            <a:ext cx="577318" cy="537456"/>
            <a:chOff x="1588326" y="4350310"/>
            <a:chExt cx="1073892" cy="1073892"/>
          </a:xfrm>
          <a:effectLst/>
        </p:grpSpPr>
        <p:grpSp>
          <p:nvGrpSpPr>
            <p:cNvPr id="629" name="组合 39"/>
            <p:cNvGrpSpPr/>
            <p:nvPr/>
          </p:nvGrpSpPr>
          <p:grpSpPr>
            <a:xfrm>
              <a:off x="1588326" y="4350310"/>
              <a:ext cx="1073892" cy="1073892"/>
              <a:chOff x="1588326" y="4350310"/>
              <a:chExt cx="1073892" cy="1073892"/>
            </a:xfrm>
          </p:grpSpPr>
          <p:sp>
            <p:nvSpPr>
              <p:cNvPr id="631" name="椭圆 105"/>
              <p:cNvSpPr/>
              <p:nvPr/>
            </p:nvSpPr>
            <p:spPr>
              <a:xfrm>
                <a:off x="1588326" y="4350310"/>
                <a:ext cx="1073892" cy="1073892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42680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2" name="椭圆 104"/>
              <p:cNvSpPr/>
              <p:nvPr/>
            </p:nvSpPr>
            <p:spPr>
              <a:xfrm>
                <a:off x="1743677" y="4497594"/>
                <a:ext cx="770562" cy="770562"/>
              </a:xfrm>
              <a:prstGeom prst="ellipse">
                <a:avLst/>
              </a:prstGeom>
              <a:noFill/>
              <a:ln>
                <a:solidFill>
                  <a:schemeClr val="tx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42680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30" name="空心弧 120"/>
            <p:cNvSpPr/>
            <p:nvPr/>
          </p:nvSpPr>
          <p:spPr>
            <a:xfrm>
              <a:off x="1709138" y="4476521"/>
              <a:ext cx="835838" cy="835838"/>
            </a:xfrm>
            <a:prstGeom prst="blockArc">
              <a:avLst>
                <a:gd name="adj1" fmla="val 1744483"/>
                <a:gd name="adj2" fmla="val 1712569"/>
                <a:gd name="adj3" fmla="val 1936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42680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633" name="矩形 632"/>
          <p:cNvSpPr/>
          <p:nvPr/>
        </p:nvSpPr>
        <p:spPr>
          <a:xfrm>
            <a:off x="7428036" y="1503352"/>
            <a:ext cx="865993" cy="3207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4268" tIns="52133" rIns="104268" bIns="52133">
            <a:spAutoFit/>
          </a:bodyPr>
          <a:lstStyle/>
          <a:p>
            <a:pPr defTabSz="10426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4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OPTICAL</a:t>
            </a:r>
          </a:p>
        </p:txBody>
      </p:sp>
      <p:sp>
        <p:nvSpPr>
          <p:cNvPr id="634" name="Freeform 170"/>
          <p:cNvSpPr>
            <a:spLocks noEditPoints="1"/>
          </p:cNvSpPr>
          <p:nvPr/>
        </p:nvSpPr>
        <p:spPr bwMode="auto">
          <a:xfrm>
            <a:off x="7060859" y="1601223"/>
            <a:ext cx="163333" cy="180916"/>
          </a:xfrm>
          <a:custGeom>
            <a:avLst/>
            <a:gdLst>
              <a:gd name="T0" fmla="*/ 80 w 160"/>
              <a:gd name="T1" fmla="*/ 0 h 240"/>
              <a:gd name="T2" fmla="*/ 0 w 160"/>
              <a:gd name="T3" fmla="*/ 80 h 240"/>
              <a:gd name="T4" fmla="*/ 11 w 160"/>
              <a:gd name="T5" fmla="*/ 120 h 240"/>
              <a:gd name="T6" fmla="*/ 80 w 160"/>
              <a:gd name="T7" fmla="*/ 240 h 240"/>
              <a:gd name="T8" fmla="*/ 150 w 160"/>
              <a:gd name="T9" fmla="*/ 120 h 240"/>
              <a:gd name="T10" fmla="*/ 160 w 160"/>
              <a:gd name="T11" fmla="*/ 80 h 240"/>
              <a:gd name="T12" fmla="*/ 80 w 160"/>
              <a:gd name="T13" fmla="*/ 0 h 240"/>
              <a:gd name="T14" fmla="*/ 80 w 160"/>
              <a:gd name="T15" fmla="*/ 100 h 240"/>
              <a:gd name="T16" fmla="*/ 60 w 160"/>
              <a:gd name="T17" fmla="*/ 80 h 240"/>
              <a:gd name="T18" fmla="*/ 80 w 160"/>
              <a:gd name="T19" fmla="*/ 60 h 240"/>
              <a:gd name="T20" fmla="*/ 100 w 160"/>
              <a:gd name="T21" fmla="*/ 80 h 240"/>
              <a:gd name="T22" fmla="*/ 80 w 160"/>
              <a:gd name="T23" fmla="*/ 10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0" h="240">
                <a:moveTo>
                  <a:pt x="80" y="0"/>
                </a:moveTo>
                <a:cubicBezTo>
                  <a:pt x="36" y="0"/>
                  <a:pt x="0" y="35"/>
                  <a:pt x="0" y="80"/>
                </a:cubicBezTo>
                <a:cubicBezTo>
                  <a:pt x="0" y="94"/>
                  <a:pt x="4" y="108"/>
                  <a:pt x="11" y="120"/>
                </a:cubicBezTo>
                <a:cubicBezTo>
                  <a:pt x="80" y="240"/>
                  <a:pt x="80" y="240"/>
                  <a:pt x="80" y="24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7" y="108"/>
                  <a:pt x="160" y="94"/>
                  <a:pt x="160" y="80"/>
                </a:cubicBezTo>
                <a:cubicBezTo>
                  <a:pt x="160" y="35"/>
                  <a:pt x="125" y="0"/>
                  <a:pt x="80" y="0"/>
                </a:cubicBezTo>
                <a:close/>
                <a:moveTo>
                  <a:pt x="80" y="100"/>
                </a:moveTo>
                <a:cubicBezTo>
                  <a:pt x="69" y="100"/>
                  <a:pt x="60" y="91"/>
                  <a:pt x="60" y="80"/>
                </a:cubicBezTo>
                <a:cubicBezTo>
                  <a:pt x="60" y="69"/>
                  <a:pt x="69" y="60"/>
                  <a:pt x="80" y="60"/>
                </a:cubicBezTo>
                <a:cubicBezTo>
                  <a:pt x="91" y="60"/>
                  <a:pt x="100" y="69"/>
                  <a:pt x="100" y="80"/>
                </a:cubicBezTo>
                <a:cubicBezTo>
                  <a:pt x="100" y="91"/>
                  <a:pt x="91" y="100"/>
                  <a:pt x="80" y="100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4268" tIns="52133" rIns="104268" bIns="52133" numCol="1" anchor="t" anchorCtr="0" compatLnSpc="1">
            <a:prstTxWarp prst="textNoShape">
              <a:avLst/>
            </a:prstTxWarp>
          </a:bodyPr>
          <a:lstStyle/>
          <a:p>
            <a:pPr defTabSz="1042680"/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635" name="组合 42"/>
          <p:cNvGrpSpPr/>
          <p:nvPr/>
        </p:nvGrpSpPr>
        <p:grpSpPr>
          <a:xfrm>
            <a:off x="8608211" y="1411496"/>
            <a:ext cx="577318" cy="537456"/>
            <a:chOff x="1588326" y="4350310"/>
            <a:chExt cx="1073892" cy="1073892"/>
          </a:xfrm>
          <a:effectLst/>
        </p:grpSpPr>
        <p:grpSp>
          <p:nvGrpSpPr>
            <p:cNvPr id="636" name="组合 39"/>
            <p:cNvGrpSpPr/>
            <p:nvPr/>
          </p:nvGrpSpPr>
          <p:grpSpPr>
            <a:xfrm>
              <a:off x="1588326" y="4350310"/>
              <a:ext cx="1073892" cy="1073892"/>
              <a:chOff x="1588326" y="4350310"/>
              <a:chExt cx="1073892" cy="1073892"/>
            </a:xfrm>
          </p:grpSpPr>
          <p:sp>
            <p:nvSpPr>
              <p:cNvPr id="638" name="椭圆 105"/>
              <p:cNvSpPr/>
              <p:nvPr/>
            </p:nvSpPr>
            <p:spPr>
              <a:xfrm>
                <a:off x="1588326" y="4350310"/>
                <a:ext cx="1073892" cy="1073892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42680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9" name="椭圆 104"/>
              <p:cNvSpPr/>
              <p:nvPr/>
            </p:nvSpPr>
            <p:spPr>
              <a:xfrm>
                <a:off x="1743677" y="4497594"/>
                <a:ext cx="770562" cy="770562"/>
              </a:xfrm>
              <a:prstGeom prst="ellipse">
                <a:avLst/>
              </a:prstGeom>
              <a:noFill/>
              <a:ln>
                <a:solidFill>
                  <a:schemeClr val="tx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42680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37" name="空心弧 120"/>
            <p:cNvSpPr/>
            <p:nvPr/>
          </p:nvSpPr>
          <p:spPr>
            <a:xfrm>
              <a:off x="1709138" y="4476521"/>
              <a:ext cx="835838" cy="835838"/>
            </a:xfrm>
            <a:prstGeom prst="blockArc">
              <a:avLst>
                <a:gd name="adj1" fmla="val 1744483"/>
                <a:gd name="adj2" fmla="val 1712569"/>
                <a:gd name="adj3" fmla="val 1936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42680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640" name="矩形 639"/>
          <p:cNvSpPr/>
          <p:nvPr/>
        </p:nvSpPr>
        <p:spPr>
          <a:xfrm>
            <a:off x="9174331" y="1504210"/>
            <a:ext cx="551255" cy="3207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4268" tIns="52133" rIns="104268" bIns="52133">
            <a:spAutoFit/>
          </a:bodyPr>
          <a:lstStyle/>
          <a:p>
            <a:pPr defTabSz="10426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4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LCM</a:t>
            </a:r>
          </a:p>
        </p:txBody>
      </p:sp>
      <p:sp>
        <p:nvSpPr>
          <p:cNvPr id="641" name="Freeform 170"/>
          <p:cNvSpPr>
            <a:spLocks noEditPoints="1"/>
          </p:cNvSpPr>
          <p:nvPr/>
        </p:nvSpPr>
        <p:spPr bwMode="auto">
          <a:xfrm>
            <a:off x="8818354" y="1600725"/>
            <a:ext cx="163333" cy="180916"/>
          </a:xfrm>
          <a:custGeom>
            <a:avLst/>
            <a:gdLst>
              <a:gd name="T0" fmla="*/ 80 w 160"/>
              <a:gd name="T1" fmla="*/ 0 h 240"/>
              <a:gd name="T2" fmla="*/ 0 w 160"/>
              <a:gd name="T3" fmla="*/ 80 h 240"/>
              <a:gd name="T4" fmla="*/ 11 w 160"/>
              <a:gd name="T5" fmla="*/ 120 h 240"/>
              <a:gd name="T6" fmla="*/ 80 w 160"/>
              <a:gd name="T7" fmla="*/ 240 h 240"/>
              <a:gd name="T8" fmla="*/ 150 w 160"/>
              <a:gd name="T9" fmla="*/ 120 h 240"/>
              <a:gd name="T10" fmla="*/ 160 w 160"/>
              <a:gd name="T11" fmla="*/ 80 h 240"/>
              <a:gd name="T12" fmla="*/ 80 w 160"/>
              <a:gd name="T13" fmla="*/ 0 h 240"/>
              <a:gd name="T14" fmla="*/ 80 w 160"/>
              <a:gd name="T15" fmla="*/ 100 h 240"/>
              <a:gd name="T16" fmla="*/ 60 w 160"/>
              <a:gd name="T17" fmla="*/ 80 h 240"/>
              <a:gd name="T18" fmla="*/ 80 w 160"/>
              <a:gd name="T19" fmla="*/ 60 h 240"/>
              <a:gd name="T20" fmla="*/ 100 w 160"/>
              <a:gd name="T21" fmla="*/ 80 h 240"/>
              <a:gd name="T22" fmla="*/ 80 w 160"/>
              <a:gd name="T23" fmla="*/ 10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0" h="240">
                <a:moveTo>
                  <a:pt x="80" y="0"/>
                </a:moveTo>
                <a:cubicBezTo>
                  <a:pt x="36" y="0"/>
                  <a:pt x="0" y="35"/>
                  <a:pt x="0" y="80"/>
                </a:cubicBezTo>
                <a:cubicBezTo>
                  <a:pt x="0" y="94"/>
                  <a:pt x="4" y="108"/>
                  <a:pt x="11" y="120"/>
                </a:cubicBezTo>
                <a:cubicBezTo>
                  <a:pt x="80" y="240"/>
                  <a:pt x="80" y="240"/>
                  <a:pt x="80" y="24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7" y="108"/>
                  <a:pt x="160" y="94"/>
                  <a:pt x="160" y="80"/>
                </a:cubicBezTo>
                <a:cubicBezTo>
                  <a:pt x="160" y="35"/>
                  <a:pt x="125" y="0"/>
                  <a:pt x="80" y="0"/>
                </a:cubicBezTo>
                <a:close/>
                <a:moveTo>
                  <a:pt x="80" y="100"/>
                </a:moveTo>
                <a:cubicBezTo>
                  <a:pt x="69" y="100"/>
                  <a:pt x="60" y="91"/>
                  <a:pt x="60" y="80"/>
                </a:cubicBezTo>
                <a:cubicBezTo>
                  <a:pt x="60" y="69"/>
                  <a:pt x="69" y="60"/>
                  <a:pt x="80" y="60"/>
                </a:cubicBezTo>
                <a:cubicBezTo>
                  <a:pt x="91" y="60"/>
                  <a:pt x="100" y="69"/>
                  <a:pt x="100" y="80"/>
                </a:cubicBezTo>
                <a:cubicBezTo>
                  <a:pt x="100" y="91"/>
                  <a:pt x="91" y="100"/>
                  <a:pt x="80" y="100"/>
                </a:cubicBezTo>
                <a:close/>
              </a:path>
            </a:pathLst>
          </a:custGeom>
          <a:solidFill>
            <a:srgbClr val="00CC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4268" tIns="52133" rIns="104268" bIns="52133" numCol="1" anchor="t" anchorCtr="0" compatLnSpc="1">
            <a:prstTxWarp prst="textNoShape">
              <a:avLst/>
            </a:prstTxWarp>
          </a:bodyPr>
          <a:lstStyle/>
          <a:p>
            <a:pPr defTabSz="104268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333259" y="4307127"/>
            <a:ext cx="1004850" cy="228407"/>
          </a:xfrm>
          <a:prstGeom prst="rect">
            <a:avLst/>
          </a:prstGeom>
          <a:noFill/>
        </p:spPr>
        <p:txBody>
          <a:bodyPr wrap="square" lIns="104268" tIns="52133" rIns="104268" bIns="52133" rtlCol="0">
            <a:spAutoFit/>
          </a:bodyPr>
          <a:lstStyle/>
          <a:p>
            <a:pPr defTabSz="1042680"/>
            <a:r>
              <a:rPr lang="en-US" altLang="zh-TW" sz="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China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3038722" y="3341295"/>
            <a:ext cx="1004850" cy="228407"/>
          </a:xfrm>
          <a:prstGeom prst="rect">
            <a:avLst/>
          </a:prstGeom>
          <a:noFill/>
        </p:spPr>
        <p:txBody>
          <a:bodyPr wrap="square" lIns="104268" tIns="52133" rIns="104268" bIns="52133" rtlCol="0">
            <a:spAutoFit/>
          </a:bodyPr>
          <a:lstStyle/>
          <a:p>
            <a:pPr defTabSz="1042680"/>
            <a:r>
              <a:rPr lang="en-US" altLang="zh-TW" sz="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Russia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4601691" y="4251565"/>
            <a:ext cx="1004850" cy="228407"/>
          </a:xfrm>
          <a:prstGeom prst="rect">
            <a:avLst/>
          </a:prstGeom>
          <a:noFill/>
        </p:spPr>
        <p:txBody>
          <a:bodyPr wrap="square" lIns="104268" tIns="52133" rIns="104268" bIns="52133" rtlCol="0">
            <a:spAutoFit/>
          </a:bodyPr>
          <a:lstStyle/>
          <a:p>
            <a:pPr defTabSz="1042680"/>
            <a:r>
              <a:rPr lang="en-US" altLang="zh-TW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Japan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4131820" y="4425821"/>
            <a:ext cx="1004850" cy="228407"/>
          </a:xfrm>
          <a:prstGeom prst="rect">
            <a:avLst/>
          </a:prstGeom>
          <a:noFill/>
        </p:spPr>
        <p:txBody>
          <a:bodyPr wrap="square" lIns="104268" tIns="52133" rIns="104268" bIns="52133" rtlCol="0">
            <a:spAutoFit/>
          </a:bodyPr>
          <a:lstStyle/>
          <a:p>
            <a:pPr defTabSz="1042680"/>
            <a:r>
              <a:rPr lang="en-US" altLang="zh-TW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Korean</a:t>
            </a:r>
          </a:p>
        </p:txBody>
      </p:sp>
      <p:sp>
        <p:nvSpPr>
          <p:cNvPr id="48" name="文字方塊 47"/>
          <p:cNvSpPr txBox="1"/>
          <p:nvPr/>
        </p:nvSpPr>
        <p:spPr>
          <a:xfrm>
            <a:off x="4089222" y="4771769"/>
            <a:ext cx="1004850" cy="228407"/>
          </a:xfrm>
          <a:prstGeom prst="rect">
            <a:avLst/>
          </a:prstGeom>
          <a:noFill/>
        </p:spPr>
        <p:txBody>
          <a:bodyPr wrap="square" lIns="104268" tIns="52133" rIns="104268" bIns="52133" rtlCol="0">
            <a:spAutoFit/>
          </a:bodyPr>
          <a:lstStyle/>
          <a:p>
            <a:pPr defTabSz="1042680"/>
            <a:r>
              <a:rPr lang="en-US" altLang="zh-TW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Taiwan</a:t>
            </a:r>
          </a:p>
        </p:txBody>
      </p:sp>
      <p:sp>
        <p:nvSpPr>
          <p:cNvPr id="49" name="文字方塊 48"/>
          <p:cNvSpPr txBox="1"/>
          <p:nvPr/>
        </p:nvSpPr>
        <p:spPr>
          <a:xfrm>
            <a:off x="8005023" y="4142047"/>
            <a:ext cx="1004850" cy="228407"/>
          </a:xfrm>
          <a:prstGeom prst="rect">
            <a:avLst/>
          </a:prstGeom>
          <a:noFill/>
        </p:spPr>
        <p:txBody>
          <a:bodyPr wrap="square" lIns="104268" tIns="52133" rIns="104268" bIns="52133" rtlCol="0">
            <a:spAutoFit/>
          </a:bodyPr>
          <a:lstStyle/>
          <a:p>
            <a:pPr defTabSz="1042680"/>
            <a:r>
              <a:rPr lang="en-US" altLang="zh-TW" sz="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USA</a:t>
            </a:r>
          </a:p>
        </p:txBody>
      </p:sp>
      <p:sp>
        <p:nvSpPr>
          <p:cNvPr id="50" name="文字方塊 49"/>
          <p:cNvSpPr txBox="1"/>
          <p:nvPr/>
        </p:nvSpPr>
        <p:spPr>
          <a:xfrm>
            <a:off x="7689491" y="3459988"/>
            <a:ext cx="1004850" cy="228407"/>
          </a:xfrm>
          <a:prstGeom prst="rect">
            <a:avLst/>
          </a:prstGeom>
          <a:noFill/>
        </p:spPr>
        <p:txBody>
          <a:bodyPr wrap="square" lIns="104268" tIns="52133" rIns="104268" bIns="52133" rtlCol="0">
            <a:spAutoFit/>
          </a:bodyPr>
          <a:lstStyle/>
          <a:p>
            <a:pPr defTabSz="1042680"/>
            <a:r>
              <a:rPr lang="en-US" altLang="zh-TW" sz="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Canada</a:t>
            </a:r>
          </a:p>
        </p:txBody>
      </p:sp>
      <p:sp>
        <p:nvSpPr>
          <p:cNvPr id="51" name="文字方塊 50"/>
          <p:cNvSpPr txBox="1"/>
          <p:nvPr/>
        </p:nvSpPr>
        <p:spPr>
          <a:xfrm>
            <a:off x="2317085" y="4922147"/>
            <a:ext cx="1004850" cy="228407"/>
          </a:xfrm>
          <a:prstGeom prst="rect">
            <a:avLst/>
          </a:prstGeom>
          <a:noFill/>
        </p:spPr>
        <p:txBody>
          <a:bodyPr wrap="square" lIns="104268" tIns="52133" rIns="104268" bIns="52133" rtlCol="0">
            <a:spAutoFit/>
          </a:bodyPr>
          <a:lstStyle/>
          <a:p>
            <a:pPr defTabSz="1042680"/>
            <a:r>
              <a:rPr lang="en-US" altLang="zh-TW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India</a:t>
            </a:r>
          </a:p>
        </p:txBody>
      </p:sp>
      <p:sp>
        <p:nvSpPr>
          <p:cNvPr id="52" name="文字方塊 51"/>
          <p:cNvSpPr txBox="1"/>
          <p:nvPr/>
        </p:nvSpPr>
        <p:spPr>
          <a:xfrm>
            <a:off x="3670097" y="5081469"/>
            <a:ext cx="1004850" cy="228407"/>
          </a:xfrm>
          <a:prstGeom prst="rect">
            <a:avLst/>
          </a:prstGeom>
          <a:noFill/>
        </p:spPr>
        <p:txBody>
          <a:bodyPr wrap="square" lIns="104268" tIns="52133" rIns="104268" bIns="52133" rtlCol="0">
            <a:spAutoFit/>
          </a:bodyPr>
          <a:lstStyle/>
          <a:p>
            <a:pPr defTabSz="1042680"/>
            <a:r>
              <a:rPr lang="en-US" altLang="zh-TW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Vietnam</a:t>
            </a:r>
          </a:p>
        </p:txBody>
      </p:sp>
      <p:sp>
        <p:nvSpPr>
          <p:cNvPr id="53" name="文字方塊 52"/>
          <p:cNvSpPr txBox="1"/>
          <p:nvPr/>
        </p:nvSpPr>
        <p:spPr>
          <a:xfrm>
            <a:off x="2983644" y="5616465"/>
            <a:ext cx="1004850" cy="228407"/>
          </a:xfrm>
          <a:prstGeom prst="rect">
            <a:avLst/>
          </a:prstGeom>
          <a:noFill/>
        </p:spPr>
        <p:txBody>
          <a:bodyPr wrap="square" lIns="104268" tIns="52133" rIns="104268" bIns="52133" rtlCol="0">
            <a:spAutoFit/>
          </a:bodyPr>
          <a:lstStyle/>
          <a:p>
            <a:pPr defTabSz="1042680"/>
            <a:r>
              <a:rPr lang="en-US" altLang="zh-TW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Singapore</a:t>
            </a:r>
          </a:p>
        </p:txBody>
      </p:sp>
      <p:sp>
        <p:nvSpPr>
          <p:cNvPr id="54" name="文字方塊 53"/>
          <p:cNvSpPr txBox="1"/>
          <p:nvPr/>
        </p:nvSpPr>
        <p:spPr>
          <a:xfrm>
            <a:off x="4043572" y="6112279"/>
            <a:ext cx="1004850" cy="228407"/>
          </a:xfrm>
          <a:prstGeom prst="rect">
            <a:avLst/>
          </a:prstGeom>
          <a:noFill/>
        </p:spPr>
        <p:txBody>
          <a:bodyPr wrap="square" lIns="104268" tIns="52133" rIns="104268" bIns="52133" rtlCol="0">
            <a:spAutoFit/>
          </a:bodyPr>
          <a:lstStyle/>
          <a:p>
            <a:pPr defTabSz="1042680"/>
            <a:r>
              <a:rPr lang="en-US" altLang="zh-TW" sz="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Australia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9255501" y="5608430"/>
            <a:ext cx="1004850" cy="228407"/>
          </a:xfrm>
          <a:prstGeom prst="rect">
            <a:avLst/>
          </a:prstGeom>
          <a:noFill/>
        </p:spPr>
        <p:txBody>
          <a:bodyPr wrap="square" lIns="104268" tIns="52133" rIns="104268" bIns="52133" rtlCol="0">
            <a:spAutoFit/>
          </a:bodyPr>
          <a:lstStyle/>
          <a:p>
            <a:pPr defTabSz="1042680"/>
            <a:r>
              <a:rPr lang="en-US" altLang="zh-TW" sz="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Brazil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8380158" y="6332710"/>
            <a:ext cx="1004850" cy="228407"/>
          </a:xfrm>
          <a:prstGeom prst="rect">
            <a:avLst/>
          </a:prstGeom>
          <a:noFill/>
        </p:spPr>
        <p:txBody>
          <a:bodyPr wrap="square" lIns="104268" tIns="52133" rIns="104268" bIns="52133" rtlCol="0">
            <a:spAutoFit/>
          </a:bodyPr>
          <a:lstStyle/>
          <a:p>
            <a:pPr defTabSz="1042680"/>
            <a:r>
              <a:rPr lang="en-US" altLang="zh-TW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Argentina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7375308" y="4778330"/>
            <a:ext cx="1004850" cy="228407"/>
          </a:xfrm>
          <a:prstGeom prst="rect">
            <a:avLst/>
          </a:prstGeom>
          <a:noFill/>
        </p:spPr>
        <p:txBody>
          <a:bodyPr wrap="square" lIns="104268" tIns="52133" rIns="104268" bIns="52133" rtlCol="0">
            <a:spAutoFit/>
          </a:bodyPr>
          <a:lstStyle/>
          <a:p>
            <a:pPr defTabSz="1042680"/>
            <a:r>
              <a:rPr lang="en-US" altLang="zh-TW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Mexico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211852" y="3590926"/>
            <a:ext cx="524131" cy="228407"/>
          </a:xfrm>
          <a:prstGeom prst="rect">
            <a:avLst/>
          </a:prstGeom>
          <a:noFill/>
        </p:spPr>
        <p:txBody>
          <a:bodyPr wrap="square" lIns="104268" tIns="52133" rIns="104268" bIns="52133" rtlCol="0">
            <a:spAutoFit/>
          </a:bodyPr>
          <a:lstStyle/>
          <a:p>
            <a:pPr defTabSz="1042680"/>
            <a:r>
              <a:rPr lang="en-US" altLang="zh-TW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UK</a:t>
            </a:r>
          </a:p>
        </p:txBody>
      </p:sp>
      <p:sp>
        <p:nvSpPr>
          <p:cNvPr id="59" name="文字方塊 58"/>
          <p:cNvSpPr txBox="1"/>
          <p:nvPr/>
        </p:nvSpPr>
        <p:spPr>
          <a:xfrm>
            <a:off x="48401" y="4320323"/>
            <a:ext cx="524131" cy="228407"/>
          </a:xfrm>
          <a:prstGeom prst="rect">
            <a:avLst/>
          </a:prstGeom>
          <a:noFill/>
        </p:spPr>
        <p:txBody>
          <a:bodyPr wrap="square" lIns="104268" tIns="52133" rIns="104268" bIns="52133" rtlCol="0">
            <a:spAutoFit/>
          </a:bodyPr>
          <a:lstStyle/>
          <a:p>
            <a:pPr defTabSz="1042680"/>
            <a:r>
              <a:rPr lang="en-US" altLang="zh-TW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SPAIN</a:t>
            </a:r>
          </a:p>
        </p:txBody>
      </p:sp>
      <p:sp>
        <p:nvSpPr>
          <p:cNvPr id="60" name="文字方塊 59"/>
          <p:cNvSpPr txBox="1"/>
          <p:nvPr/>
        </p:nvSpPr>
        <p:spPr>
          <a:xfrm>
            <a:off x="1343211" y="2875608"/>
            <a:ext cx="613049" cy="228407"/>
          </a:xfrm>
          <a:prstGeom prst="rect">
            <a:avLst/>
          </a:prstGeom>
          <a:noFill/>
        </p:spPr>
        <p:txBody>
          <a:bodyPr wrap="square" lIns="104268" tIns="52133" rIns="104268" bIns="52133" rtlCol="0">
            <a:spAutoFit/>
          </a:bodyPr>
          <a:lstStyle/>
          <a:p>
            <a:pPr defTabSz="1042680"/>
            <a:r>
              <a:rPr lang="en-US" altLang="zh-TW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Finland</a:t>
            </a:r>
          </a:p>
        </p:txBody>
      </p:sp>
      <p:sp>
        <p:nvSpPr>
          <p:cNvPr id="61" name="文字方塊 60"/>
          <p:cNvSpPr txBox="1"/>
          <p:nvPr/>
        </p:nvSpPr>
        <p:spPr>
          <a:xfrm>
            <a:off x="696068" y="2938592"/>
            <a:ext cx="694714" cy="228407"/>
          </a:xfrm>
          <a:prstGeom prst="rect">
            <a:avLst/>
          </a:prstGeom>
          <a:noFill/>
        </p:spPr>
        <p:txBody>
          <a:bodyPr wrap="square" lIns="104268" tIns="52133" rIns="104268" bIns="52133" rtlCol="0">
            <a:spAutoFit/>
          </a:bodyPr>
          <a:lstStyle/>
          <a:p>
            <a:pPr defTabSz="1042680"/>
            <a:r>
              <a:rPr lang="en-US" altLang="zh-TW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SWEDEN</a:t>
            </a:r>
          </a:p>
        </p:txBody>
      </p:sp>
      <p:sp>
        <p:nvSpPr>
          <p:cNvPr id="62" name="文字方塊 61"/>
          <p:cNvSpPr txBox="1"/>
          <p:nvPr/>
        </p:nvSpPr>
        <p:spPr>
          <a:xfrm>
            <a:off x="367418" y="3314338"/>
            <a:ext cx="694714" cy="228407"/>
          </a:xfrm>
          <a:prstGeom prst="rect">
            <a:avLst/>
          </a:prstGeom>
          <a:noFill/>
        </p:spPr>
        <p:txBody>
          <a:bodyPr wrap="square" lIns="104268" tIns="52133" rIns="104268" bIns="52133" rtlCol="0">
            <a:spAutoFit/>
          </a:bodyPr>
          <a:lstStyle/>
          <a:p>
            <a:pPr defTabSz="1042680"/>
            <a:r>
              <a:rPr lang="en-US" altLang="zh-TW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Germany</a:t>
            </a:r>
          </a:p>
        </p:txBody>
      </p:sp>
      <p:sp>
        <p:nvSpPr>
          <p:cNvPr id="63" name="文字方塊 62"/>
          <p:cNvSpPr txBox="1"/>
          <p:nvPr/>
        </p:nvSpPr>
        <p:spPr>
          <a:xfrm>
            <a:off x="171936" y="3925766"/>
            <a:ext cx="524131" cy="228407"/>
          </a:xfrm>
          <a:prstGeom prst="rect">
            <a:avLst/>
          </a:prstGeom>
          <a:noFill/>
        </p:spPr>
        <p:txBody>
          <a:bodyPr wrap="square" lIns="104268" tIns="52133" rIns="104268" bIns="52133" rtlCol="0">
            <a:spAutoFit/>
          </a:bodyPr>
          <a:lstStyle/>
          <a:p>
            <a:pPr defTabSz="1042680"/>
            <a:r>
              <a:rPr lang="en-US" altLang="zh-TW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France</a:t>
            </a:r>
          </a:p>
        </p:txBody>
      </p:sp>
      <p:sp>
        <p:nvSpPr>
          <p:cNvPr id="64" name="文字方塊 63"/>
          <p:cNvSpPr txBox="1"/>
          <p:nvPr/>
        </p:nvSpPr>
        <p:spPr>
          <a:xfrm>
            <a:off x="730561" y="4160005"/>
            <a:ext cx="524131" cy="228407"/>
          </a:xfrm>
          <a:prstGeom prst="rect">
            <a:avLst/>
          </a:prstGeom>
          <a:noFill/>
        </p:spPr>
        <p:txBody>
          <a:bodyPr wrap="square" lIns="104268" tIns="52133" rIns="104268" bIns="52133" rtlCol="0">
            <a:spAutoFit/>
          </a:bodyPr>
          <a:lstStyle/>
          <a:p>
            <a:pPr defTabSz="1042680"/>
            <a:r>
              <a:rPr lang="en-US" altLang="zh-TW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Italy</a:t>
            </a:r>
          </a:p>
        </p:txBody>
      </p:sp>
      <p:sp>
        <p:nvSpPr>
          <p:cNvPr id="65" name="文字方塊 64"/>
          <p:cNvSpPr txBox="1"/>
          <p:nvPr/>
        </p:nvSpPr>
        <p:spPr>
          <a:xfrm>
            <a:off x="1371247" y="4066979"/>
            <a:ext cx="693209" cy="228407"/>
          </a:xfrm>
          <a:prstGeom prst="rect">
            <a:avLst/>
          </a:prstGeom>
          <a:noFill/>
        </p:spPr>
        <p:txBody>
          <a:bodyPr wrap="square" lIns="104268" tIns="52133" rIns="104268" bIns="52133" rtlCol="0">
            <a:spAutoFit/>
          </a:bodyPr>
          <a:lstStyle/>
          <a:p>
            <a:pPr defTabSz="1042680"/>
            <a:r>
              <a:rPr lang="en-US" altLang="zh-TW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Bulgaria</a:t>
            </a:r>
          </a:p>
        </p:txBody>
      </p:sp>
      <p:cxnSp>
        <p:nvCxnSpPr>
          <p:cNvPr id="66" name="Straight Connector 63"/>
          <p:cNvCxnSpPr>
            <a:cxnSpLocks noChangeShapeType="1"/>
          </p:cNvCxnSpPr>
          <p:nvPr/>
        </p:nvCxnSpPr>
        <p:spPr bwMode="auto">
          <a:xfrm flipH="1" flipV="1">
            <a:off x="814719" y="3497724"/>
            <a:ext cx="118652" cy="395660"/>
          </a:xfrm>
          <a:prstGeom prst="line">
            <a:avLst/>
          </a:prstGeom>
          <a:noFill/>
          <a:ln w="9525" algn="ctr">
            <a:solidFill>
              <a:srgbClr val="CC0000"/>
            </a:solidFill>
            <a:prstDash val="sysDash"/>
            <a:round/>
            <a:headEnd type="stealth" w="sm" len="sm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文字方塊 74"/>
          <p:cNvSpPr txBox="1"/>
          <p:nvPr/>
        </p:nvSpPr>
        <p:spPr>
          <a:xfrm>
            <a:off x="127642" y="3414646"/>
            <a:ext cx="694714" cy="228407"/>
          </a:xfrm>
          <a:prstGeom prst="rect">
            <a:avLst/>
          </a:prstGeom>
          <a:noFill/>
        </p:spPr>
        <p:txBody>
          <a:bodyPr wrap="square" lIns="104268" tIns="52133" rIns="104268" bIns="52133" rtlCol="0">
            <a:spAutoFit/>
          </a:bodyPr>
          <a:lstStyle/>
          <a:p>
            <a:pPr defTabSz="1042680"/>
            <a:r>
              <a:rPr lang="en-US" altLang="zh-TW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Belgium</a:t>
            </a:r>
          </a:p>
        </p:txBody>
      </p:sp>
      <p:cxnSp>
        <p:nvCxnSpPr>
          <p:cNvPr id="77" name="Straight Connector 63"/>
          <p:cNvCxnSpPr>
            <a:cxnSpLocks noChangeShapeType="1"/>
          </p:cNvCxnSpPr>
          <p:nvPr/>
        </p:nvCxnSpPr>
        <p:spPr bwMode="auto">
          <a:xfrm flipH="1" flipV="1">
            <a:off x="572534" y="3542455"/>
            <a:ext cx="288110" cy="414929"/>
          </a:xfrm>
          <a:prstGeom prst="line">
            <a:avLst/>
          </a:prstGeom>
          <a:noFill/>
          <a:ln w="9525" algn="ctr">
            <a:solidFill>
              <a:srgbClr val="CC0000"/>
            </a:solidFill>
            <a:prstDash val="sysDash"/>
            <a:round/>
            <a:headEnd type="stealth" w="sm" len="sm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文字方塊 79"/>
          <p:cNvSpPr txBox="1"/>
          <p:nvPr/>
        </p:nvSpPr>
        <p:spPr>
          <a:xfrm>
            <a:off x="1310313" y="4402185"/>
            <a:ext cx="1004850" cy="228407"/>
          </a:xfrm>
          <a:prstGeom prst="rect">
            <a:avLst/>
          </a:prstGeom>
          <a:noFill/>
        </p:spPr>
        <p:txBody>
          <a:bodyPr wrap="square" lIns="104268" tIns="52133" rIns="104268" bIns="52133" rtlCol="0">
            <a:spAutoFit/>
          </a:bodyPr>
          <a:lstStyle/>
          <a:p>
            <a:pPr defTabSz="1042680"/>
            <a:r>
              <a:rPr lang="en-US" altLang="zh-TW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Israel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1575154" y="3701141"/>
            <a:ext cx="1004850" cy="228407"/>
          </a:xfrm>
          <a:prstGeom prst="rect">
            <a:avLst/>
          </a:prstGeom>
          <a:noFill/>
        </p:spPr>
        <p:txBody>
          <a:bodyPr wrap="square" lIns="104268" tIns="52133" rIns="104268" bIns="52133" rtlCol="0">
            <a:spAutoFit/>
          </a:bodyPr>
          <a:lstStyle/>
          <a:p>
            <a:pPr defTabSz="1042680"/>
            <a:r>
              <a:rPr lang="en-US" altLang="zh-TW" sz="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Belarus</a:t>
            </a:r>
          </a:p>
        </p:txBody>
      </p:sp>
    </p:spTree>
    <p:extLst>
      <p:ext uri="{BB962C8B-B14F-4D97-AF65-F5344CB8AC3E}">
        <p14:creationId xmlns:p14="http://schemas.microsoft.com/office/powerpoint/2010/main" val="6432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584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844546" indent="-324820" algn="l" eaLnBrk="0" hangingPunct="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299300" indent="-259862" algn="l" eaLnBrk="0" hangingPunct="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819016" indent="-259862" algn="l" eaLnBrk="0" hangingPunct="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338746" indent="-259862" algn="l" eaLnBrk="0" hangingPunct="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858460" indent="-25986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378178" indent="-25986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897902" indent="-25986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417620" indent="-25986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7DB45E3-6621-4196-9ED9-0CCAA6929E3F}" type="slidenum">
              <a:rPr lang="en-US" altLang="zh-TW" sz="1700">
                <a:solidFill>
                  <a:srgbClr val="000000"/>
                </a:solidFill>
                <a:ea typeface="Arial Unicode MS" pitchFamily="34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zh-TW" sz="1700">
              <a:solidFill>
                <a:srgbClr val="000000"/>
              </a:solidFill>
              <a:ea typeface="Arial Unicode MS" pitchFamily="34" charset="-120"/>
            </a:endParaRPr>
          </a:p>
        </p:txBody>
      </p:sp>
      <p:pic>
        <p:nvPicPr>
          <p:cNvPr id="35844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692"/>
            <a:ext cx="10693400" cy="605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5" name="群組 31"/>
          <p:cNvGrpSpPr>
            <a:grpSpLocks/>
          </p:cNvGrpSpPr>
          <p:nvPr/>
        </p:nvGrpSpPr>
        <p:grpSpPr bwMode="auto">
          <a:xfrm>
            <a:off x="1748369" y="1873363"/>
            <a:ext cx="4784627" cy="800219"/>
            <a:chOff x="1495499" y="3114246"/>
            <a:chExt cx="4091510" cy="726284"/>
          </a:xfrm>
        </p:grpSpPr>
        <p:sp>
          <p:nvSpPr>
            <p:cNvPr id="19" name="矩形 18"/>
            <p:cNvSpPr/>
            <p:nvPr/>
          </p:nvSpPr>
          <p:spPr>
            <a:xfrm>
              <a:off x="1495499" y="3114246"/>
              <a:ext cx="438925" cy="7262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4600" b="1" kern="0" dirty="0">
                  <a:solidFill>
                    <a:srgbClr val="002060"/>
                  </a:solidFill>
                  <a:latin typeface="Arial" pitchFamily="34" charset="0"/>
                  <a:ea typeface="Arial Unicode MS" pitchFamily="34" charset="-120"/>
                  <a:cs typeface="Arial" panose="020B0604020202020204" pitchFamily="34" charset="0"/>
                </a:rPr>
                <a:t>4</a:t>
              </a:r>
              <a:endParaRPr kumimoji="1" lang="zh-TW" altLang="en-US" sz="2700" dirty="0">
                <a:solidFill>
                  <a:srgbClr val="002060"/>
                </a:solidFill>
                <a:latin typeface="Arial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299184" y="3171399"/>
              <a:ext cx="3287825" cy="6564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base">
                <a:spcBef>
                  <a:spcPts val="683"/>
                </a:spcBef>
                <a:spcAft>
                  <a:spcPts val="683"/>
                </a:spcAft>
                <a:buClr>
                  <a:srgbClr val="C00000"/>
                </a:buClr>
                <a:defRPr/>
              </a:pPr>
              <a:r>
                <a:rPr kumimoji="1" lang="en-US" altLang="zh-TW" sz="41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Arial Unicode MS" pitchFamily="34" charset="-120"/>
                </a:rPr>
                <a:t>Future Vision</a:t>
              </a:r>
              <a:endParaRPr kumimoji="1" lang="zh-TW" altLang="en-US" sz="4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endParaRPr>
            </a:p>
          </p:txBody>
        </p:sp>
      </p:grpSp>
      <p:pic>
        <p:nvPicPr>
          <p:cNvPr id="35846" name="Picture 9" descr="umec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6" y="409314"/>
            <a:ext cx="2094124" cy="57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2"/>
          <p:cNvSpPr txBox="1">
            <a:spLocks noChangeArrowheads="1"/>
          </p:cNvSpPr>
          <p:nvPr/>
        </p:nvSpPr>
        <p:spPr bwMode="auto">
          <a:xfrm>
            <a:off x="1188155" y="302646"/>
            <a:ext cx="8940871" cy="7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945" tIns="51969" rIns="103945" bIns="5196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4600" b="1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r>
              <a:rPr lang="en-US" altLang="zh-TW" sz="4600" kern="0" dirty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</a:p>
        </p:txBody>
      </p:sp>
      <p:cxnSp>
        <p:nvCxnSpPr>
          <p:cNvPr id="35848" name="直線接點 29"/>
          <p:cNvCxnSpPr>
            <a:cxnSpLocks noChangeShapeType="1"/>
          </p:cNvCxnSpPr>
          <p:nvPr/>
        </p:nvCxnSpPr>
        <p:spPr bwMode="auto">
          <a:xfrm>
            <a:off x="401003" y="1079251"/>
            <a:ext cx="9880256" cy="0"/>
          </a:xfrm>
          <a:prstGeom prst="line">
            <a:avLst/>
          </a:prstGeom>
          <a:noFill/>
          <a:ln w="25400" cap="sq" algn="ctr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5849" name="群組 29"/>
          <p:cNvGrpSpPr>
            <a:grpSpLocks/>
          </p:cNvGrpSpPr>
          <p:nvPr/>
        </p:nvGrpSpPr>
        <p:grpSpPr bwMode="auto">
          <a:xfrm>
            <a:off x="1857" y="7367587"/>
            <a:ext cx="10691543" cy="188913"/>
            <a:chOff x="1632" y="6686550"/>
            <a:chExt cx="9142371" cy="171452"/>
          </a:xfrm>
        </p:grpSpPr>
        <p:sp>
          <p:nvSpPr>
            <p:cNvPr id="31" name="流程圖: 人工輸入 30"/>
            <p:cNvSpPr/>
            <p:nvPr/>
          </p:nvSpPr>
          <p:spPr bwMode="auto">
            <a:xfrm rot="5400000">
              <a:off x="3909244" y="2778938"/>
              <a:ext cx="171452" cy="7986676"/>
            </a:xfrm>
            <a:prstGeom prst="flowChartManualInpu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700">
                <a:solidFill>
                  <a:srgbClr val="000000"/>
                </a:solidFill>
                <a:latin typeface="Arial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32" name="流程圖: 人工輸入 31"/>
            <p:cNvSpPr/>
            <p:nvPr/>
          </p:nvSpPr>
          <p:spPr bwMode="auto">
            <a:xfrm rot="5400000" flipV="1">
              <a:off x="6160309" y="3874308"/>
              <a:ext cx="171452" cy="5795936"/>
            </a:xfrm>
            <a:prstGeom prst="flowChartManualInpu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700">
                <a:solidFill>
                  <a:srgbClr val="000000"/>
                </a:solidFill>
                <a:latin typeface="Arial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3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844546" indent="-324820" algn="l" eaLnBrk="0" hangingPunct="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299300" indent="-259862" algn="l" eaLnBrk="0" hangingPunct="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819016" indent="-259862" algn="l" eaLnBrk="0" hangingPunct="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338746" indent="-259862" algn="l" eaLnBrk="0" hangingPunct="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858460" indent="-25986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378178" indent="-25986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897902" indent="-25986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417620" indent="-25986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7DB45E3-6621-4196-9ED9-0CCAA6929E3F}" type="slidenum">
              <a:rPr lang="en-US" altLang="zh-TW" sz="1700">
                <a:solidFill>
                  <a:srgbClr val="000000"/>
                </a:solidFill>
                <a:ea typeface="Arial Unicode MS" pitchFamily="34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700">
              <a:solidFill>
                <a:srgbClr val="000000"/>
              </a:solidFill>
              <a:ea typeface="Arial Unicode MS" pitchFamily="34" charset="-120"/>
            </a:endParaRPr>
          </a:p>
        </p:txBody>
      </p:sp>
      <p:grpSp>
        <p:nvGrpSpPr>
          <p:cNvPr id="35845" name="群組 31"/>
          <p:cNvGrpSpPr>
            <a:grpSpLocks/>
          </p:cNvGrpSpPr>
          <p:nvPr/>
        </p:nvGrpSpPr>
        <p:grpSpPr bwMode="auto">
          <a:xfrm>
            <a:off x="1550067" y="2648161"/>
            <a:ext cx="7739720" cy="3371529"/>
            <a:chOff x="1349827" y="3114246"/>
            <a:chExt cx="6618514" cy="3060033"/>
          </a:xfrm>
          <a:solidFill>
            <a:srgbClr val="00B0F0"/>
          </a:solidFill>
        </p:grpSpPr>
        <p:grpSp>
          <p:nvGrpSpPr>
            <p:cNvPr id="35852" name="群組 17"/>
            <p:cNvGrpSpPr>
              <a:grpSpLocks/>
            </p:cNvGrpSpPr>
            <p:nvPr/>
          </p:nvGrpSpPr>
          <p:grpSpPr bwMode="auto">
            <a:xfrm>
              <a:off x="1349827" y="3122027"/>
              <a:ext cx="6618514" cy="3006658"/>
              <a:chOff x="1349827" y="2743200"/>
              <a:chExt cx="6618514" cy="3006658"/>
            </a:xfrm>
            <a:grpFill/>
          </p:grpSpPr>
          <p:grpSp>
            <p:nvGrpSpPr>
              <p:cNvPr id="35861" name="群組 7"/>
              <p:cNvGrpSpPr>
                <a:grpSpLocks/>
              </p:cNvGrpSpPr>
              <p:nvPr/>
            </p:nvGrpSpPr>
            <p:grpSpPr bwMode="auto">
              <a:xfrm>
                <a:off x="1354183" y="2743200"/>
                <a:ext cx="6614158" cy="685800"/>
                <a:chOff x="1354183" y="2743200"/>
                <a:chExt cx="6614158" cy="685800"/>
              </a:xfrm>
              <a:grpFill/>
            </p:grpSpPr>
            <p:sp>
              <p:nvSpPr>
                <p:cNvPr id="6" name="矩形 5"/>
                <p:cNvSpPr/>
                <p:nvPr/>
              </p:nvSpPr>
              <p:spPr bwMode="auto">
                <a:xfrm>
                  <a:off x="2181705" y="2743356"/>
                  <a:ext cx="5786636" cy="685835"/>
                </a:xfrm>
                <a:prstGeom prst="rect">
                  <a:avLst/>
                </a:prstGeom>
                <a:grpFill/>
                <a:ln w="12700" cap="sq" cmpd="sng" algn="ctr">
                  <a:solidFill>
                    <a:schemeClr val="bg1">
                      <a:alpha val="7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/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7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0"/>
                    <a:cs typeface="Arial Unicode MS" pitchFamily="34" charset="-120"/>
                  </a:endParaRPr>
                </a:p>
              </p:txBody>
            </p:sp>
            <p:sp>
              <p:nvSpPr>
                <p:cNvPr id="7" name="矩形 6"/>
                <p:cNvSpPr/>
                <p:nvPr/>
              </p:nvSpPr>
              <p:spPr bwMode="auto">
                <a:xfrm>
                  <a:off x="1354590" y="2743356"/>
                  <a:ext cx="722337" cy="685835"/>
                </a:xfrm>
                <a:prstGeom prst="rect">
                  <a:avLst/>
                </a:prstGeom>
                <a:grpFill/>
                <a:ln w="12700" cap="sq" cmpd="sng" algn="ctr">
                  <a:solidFill>
                    <a:schemeClr val="bg1">
                      <a:alpha val="7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/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7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0"/>
                    <a:cs typeface="Arial Unicode MS" pitchFamily="34" charset="-120"/>
                  </a:endParaRPr>
                </a:p>
              </p:txBody>
            </p:sp>
          </p:grpSp>
          <p:grpSp>
            <p:nvGrpSpPr>
              <p:cNvPr id="35862" name="群組 8"/>
              <p:cNvGrpSpPr>
                <a:grpSpLocks/>
              </p:cNvGrpSpPr>
              <p:nvPr/>
            </p:nvGrpSpPr>
            <p:grpSpPr bwMode="auto">
              <a:xfrm>
                <a:off x="1349827" y="3522624"/>
                <a:ext cx="6614158" cy="685800"/>
                <a:chOff x="1354183" y="2743200"/>
                <a:chExt cx="6614158" cy="685800"/>
              </a:xfrm>
              <a:grpFill/>
            </p:grpSpPr>
            <p:sp>
              <p:nvSpPr>
                <p:cNvPr id="10" name="矩形 9"/>
                <p:cNvSpPr/>
                <p:nvPr/>
              </p:nvSpPr>
              <p:spPr bwMode="auto">
                <a:xfrm>
                  <a:off x="2181299" y="2743435"/>
                  <a:ext cx="5786635" cy="685835"/>
                </a:xfrm>
                <a:prstGeom prst="rect">
                  <a:avLst/>
                </a:prstGeom>
                <a:grpFill/>
                <a:ln w="12700" cap="sq" cmpd="sng" algn="ctr">
                  <a:solidFill>
                    <a:schemeClr val="bg1">
                      <a:alpha val="7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/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7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0"/>
                    <a:cs typeface="Arial Unicode MS" pitchFamily="34" charset="-120"/>
                  </a:endParaRPr>
                </a:p>
              </p:txBody>
            </p:sp>
            <p:sp>
              <p:nvSpPr>
                <p:cNvPr id="11" name="矩形 10"/>
                <p:cNvSpPr/>
                <p:nvPr/>
              </p:nvSpPr>
              <p:spPr bwMode="auto">
                <a:xfrm>
                  <a:off x="1354183" y="2743435"/>
                  <a:ext cx="722338" cy="685835"/>
                </a:xfrm>
                <a:prstGeom prst="rect">
                  <a:avLst/>
                </a:prstGeom>
                <a:grpFill/>
                <a:ln w="12700" cap="sq" cmpd="sng" algn="ctr">
                  <a:solidFill>
                    <a:schemeClr val="bg1">
                      <a:alpha val="7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/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7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0"/>
                    <a:cs typeface="Arial Unicode MS" pitchFamily="34" charset="-120"/>
                  </a:endParaRPr>
                </a:p>
              </p:txBody>
            </p:sp>
          </p:grpSp>
          <p:grpSp>
            <p:nvGrpSpPr>
              <p:cNvPr id="35863" name="群組 11"/>
              <p:cNvGrpSpPr>
                <a:grpSpLocks/>
              </p:cNvGrpSpPr>
              <p:nvPr/>
            </p:nvGrpSpPr>
            <p:grpSpPr bwMode="auto">
              <a:xfrm>
                <a:off x="1349827" y="4293341"/>
                <a:ext cx="6614158" cy="685800"/>
                <a:chOff x="1354183" y="2743200"/>
                <a:chExt cx="6614158" cy="685800"/>
              </a:xfrm>
              <a:grpFill/>
            </p:grpSpPr>
            <p:sp>
              <p:nvSpPr>
                <p:cNvPr id="13" name="矩形 12"/>
                <p:cNvSpPr/>
                <p:nvPr/>
              </p:nvSpPr>
              <p:spPr bwMode="auto">
                <a:xfrm>
                  <a:off x="2181299" y="2742695"/>
                  <a:ext cx="5786635" cy="685835"/>
                </a:xfrm>
                <a:prstGeom prst="rect">
                  <a:avLst/>
                </a:prstGeom>
                <a:grpFill/>
                <a:ln w="12700" cap="sq" cmpd="sng" algn="ctr">
                  <a:solidFill>
                    <a:schemeClr val="bg1">
                      <a:alpha val="7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/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7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0"/>
                    <a:cs typeface="Arial Unicode MS" pitchFamily="34" charset="-120"/>
                  </a:endParaRPr>
                </a:p>
              </p:txBody>
            </p:sp>
            <p:sp>
              <p:nvSpPr>
                <p:cNvPr id="14" name="矩形 13"/>
                <p:cNvSpPr/>
                <p:nvPr/>
              </p:nvSpPr>
              <p:spPr bwMode="auto">
                <a:xfrm>
                  <a:off x="1354183" y="2742695"/>
                  <a:ext cx="722338" cy="685835"/>
                </a:xfrm>
                <a:prstGeom prst="rect">
                  <a:avLst/>
                </a:prstGeom>
                <a:grpFill/>
                <a:ln w="12700" cap="sq" cmpd="sng" algn="ctr">
                  <a:solidFill>
                    <a:schemeClr val="bg1">
                      <a:alpha val="7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/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7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0"/>
                    <a:cs typeface="Arial Unicode MS" pitchFamily="34" charset="-120"/>
                  </a:endParaRPr>
                </a:p>
              </p:txBody>
            </p:sp>
          </p:grpSp>
          <p:grpSp>
            <p:nvGrpSpPr>
              <p:cNvPr id="35864" name="群組 14"/>
              <p:cNvGrpSpPr>
                <a:grpSpLocks/>
              </p:cNvGrpSpPr>
              <p:nvPr/>
            </p:nvGrpSpPr>
            <p:grpSpPr bwMode="auto">
              <a:xfrm>
                <a:off x="1349827" y="5064058"/>
                <a:ext cx="6614158" cy="685800"/>
                <a:chOff x="1354183" y="2743200"/>
                <a:chExt cx="6614158" cy="685800"/>
              </a:xfrm>
              <a:grpFill/>
            </p:grpSpPr>
            <p:sp>
              <p:nvSpPr>
                <p:cNvPr id="16" name="矩形 15"/>
                <p:cNvSpPr/>
                <p:nvPr/>
              </p:nvSpPr>
              <p:spPr bwMode="auto">
                <a:xfrm>
                  <a:off x="2181299" y="2743543"/>
                  <a:ext cx="5786635" cy="685835"/>
                </a:xfrm>
                <a:prstGeom prst="rect">
                  <a:avLst/>
                </a:prstGeom>
                <a:grpFill/>
                <a:ln w="12700" cap="sq" cmpd="sng" algn="ctr">
                  <a:solidFill>
                    <a:schemeClr val="bg1">
                      <a:alpha val="7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/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7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0"/>
                    <a:cs typeface="Arial Unicode MS" pitchFamily="34" charset="-120"/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 bwMode="auto">
                <a:xfrm>
                  <a:off x="1354183" y="2743543"/>
                  <a:ext cx="722338" cy="685835"/>
                </a:xfrm>
                <a:prstGeom prst="rect">
                  <a:avLst/>
                </a:prstGeom>
                <a:grpFill/>
                <a:ln w="12700" cap="sq" cmpd="sng" algn="ctr">
                  <a:solidFill>
                    <a:schemeClr val="bg1">
                      <a:alpha val="7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/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27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0"/>
                    <a:cs typeface="Arial Unicode MS" pitchFamily="34" charset="-120"/>
                  </a:endParaRPr>
                </a:p>
              </p:txBody>
            </p:sp>
          </p:grpSp>
        </p:grpSp>
        <p:sp>
          <p:nvSpPr>
            <p:cNvPr id="19" name="矩形 18"/>
            <p:cNvSpPr/>
            <p:nvPr/>
          </p:nvSpPr>
          <p:spPr>
            <a:xfrm>
              <a:off x="1495499" y="3114246"/>
              <a:ext cx="438925" cy="72628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4600" b="1" kern="0" dirty="0">
                  <a:solidFill>
                    <a:srgbClr val="FFFFFF"/>
                  </a:solidFill>
                  <a:latin typeface="Arial" pitchFamily="34" charset="0"/>
                  <a:ea typeface="Arial Unicode MS" pitchFamily="34" charset="-120"/>
                  <a:cs typeface="Arial" panose="020B0604020202020204" pitchFamily="34" charset="0"/>
                </a:rPr>
                <a:t>1</a:t>
              </a:r>
              <a:endParaRPr kumimoji="1" lang="zh-TW" altLang="en-US" sz="2700" dirty="0">
                <a:solidFill>
                  <a:srgbClr val="FFFFFF"/>
                </a:solidFill>
                <a:latin typeface="Arial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492329" y="3881048"/>
              <a:ext cx="438925" cy="72628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4600" b="1" kern="0" dirty="0">
                  <a:solidFill>
                    <a:srgbClr val="FFFFFF"/>
                  </a:solidFill>
                  <a:latin typeface="Arial" pitchFamily="34" charset="0"/>
                  <a:ea typeface="Arial Unicode MS" pitchFamily="34" charset="-120"/>
                  <a:cs typeface="Arial" panose="020B0604020202020204" pitchFamily="34" charset="0"/>
                </a:rPr>
                <a:t>2</a:t>
              </a:r>
              <a:endParaRPr kumimoji="1" lang="zh-TW" altLang="en-US" sz="2700" dirty="0">
                <a:solidFill>
                  <a:srgbClr val="FFFFFF"/>
                </a:solidFill>
                <a:latin typeface="Arial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492329" y="4663726"/>
              <a:ext cx="438925" cy="72628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4600" b="1" kern="0" dirty="0">
                  <a:solidFill>
                    <a:srgbClr val="FFFFFF"/>
                  </a:solidFill>
                  <a:latin typeface="Arial" pitchFamily="34" charset="0"/>
                  <a:ea typeface="Arial Unicode MS" pitchFamily="34" charset="-120"/>
                  <a:cs typeface="Arial" panose="020B0604020202020204" pitchFamily="34" charset="0"/>
                </a:rPr>
                <a:t>3</a:t>
              </a:r>
              <a:endParaRPr kumimoji="1" lang="zh-TW" altLang="en-US" sz="2700" dirty="0">
                <a:solidFill>
                  <a:srgbClr val="FFFFFF"/>
                </a:solidFill>
                <a:latin typeface="Arial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492329" y="5447992"/>
              <a:ext cx="438925" cy="72628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4600" b="1" kern="0" dirty="0">
                  <a:solidFill>
                    <a:srgbClr val="FFFFFF"/>
                  </a:solidFill>
                  <a:latin typeface="Arial" pitchFamily="34" charset="0"/>
                  <a:ea typeface="Arial Unicode MS" pitchFamily="34" charset="-120"/>
                  <a:cs typeface="Arial" panose="020B0604020202020204" pitchFamily="34" charset="0"/>
                </a:rPr>
                <a:t>4</a:t>
              </a:r>
              <a:endParaRPr kumimoji="1" lang="zh-TW" altLang="en-US" sz="2700" dirty="0">
                <a:solidFill>
                  <a:srgbClr val="FFFFFF"/>
                </a:solidFill>
                <a:latin typeface="Arial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299184" y="3171400"/>
              <a:ext cx="5229543" cy="6564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fontAlgn="base">
                <a:spcBef>
                  <a:spcPts val="683"/>
                </a:spcBef>
                <a:spcAft>
                  <a:spcPts val="683"/>
                </a:spcAft>
                <a:buClr>
                  <a:srgbClr val="C00000"/>
                </a:buClr>
                <a:defRPr/>
              </a:pPr>
              <a:r>
                <a:rPr kumimoji="1" lang="en-US" altLang="zh-TW" sz="41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Arial Unicode MS" pitchFamily="34" charset="-120"/>
                </a:rPr>
                <a:t>Company Profile</a:t>
              </a:r>
              <a:endParaRPr kumimoji="1" lang="en-US" altLang="zh-TW" sz="4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189643" y="3901687"/>
              <a:ext cx="5534567" cy="65645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fontAlgn="base">
                <a:spcBef>
                  <a:spcPts val="683"/>
                </a:spcBef>
                <a:spcAft>
                  <a:spcPts val="683"/>
                </a:spcAft>
                <a:buClr>
                  <a:srgbClr val="C00000"/>
                </a:buClr>
                <a:defRPr/>
              </a:pPr>
              <a:r>
                <a:rPr kumimoji="1" lang="zh-TW" altLang="en-US" sz="4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Arial Unicode MS" pitchFamily="34" charset="-120"/>
                </a:rPr>
                <a:t> </a:t>
              </a:r>
              <a:r>
                <a:rPr kumimoji="1" lang="en-US" altLang="zh-TW" sz="41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Arial Unicode MS" pitchFamily="34" charset="-120"/>
                </a:rPr>
                <a:t>Product Development</a:t>
              </a:r>
              <a:endParaRPr kumimoji="1" lang="zh-TW" altLang="en-US" sz="4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199169" y="4703415"/>
              <a:ext cx="3770441" cy="656452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base">
                <a:spcBef>
                  <a:spcPts val="683"/>
                </a:spcBef>
                <a:spcAft>
                  <a:spcPts val="683"/>
                </a:spcAft>
                <a:buClr>
                  <a:srgbClr val="C00000"/>
                </a:buClr>
                <a:defRPr/>
              </a:pPr>
              <a:r>
                <a:rPr kumimoji="1" lang="zh-TW" altLang="en-US" sz="4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Arial Unicode MS" pitchFamily="34" charset="-120"/>
                </a:rPr>
                <a:t> </a:t>
              </a:r>
              <a:r>
                <a:rPr kumimoji="1" lang="en-US" altLang="zh-TW" sz="41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Arial Unicode MS" pitchFamily="34" charset="-120"/>
                </a:rPr>
                <a:t>Marketing</a:t>
              </a:r>
              <a:endParaRPr kumimoji="1" lang="zh-TW" altLang="en-US" sz="4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199169" y="5462279"/>
              <a:ext cx="3953010" cy="65645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base">
                <a:spcBef>
                  <a:spcPts val="683"/>
                </a:spcBef>
                <a:spcAft>
                  <a:spcPts val="683"/>
                </a:spcAft>
                <a:buClr>
                  <a:srgbClr val="C00000"/>
                </a:buClr>
                <a:defRPr/>
              </a:pPr>
              <a:r>
                <a:rPr kumimoji="1" lang="zh-TW" altLang="en-US" sz="4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Arial Unicode MS" pitchFamily="34" charset="-120"/>
                </a:rPr>
                <a:t> </a:t>
              </a:r>
              <a:r>
                <a:rPr kumimoji="1" lang="en-US" altLang="zh-TW" sz="41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Arial Unicode MS" pitchFamily="34" charset="-120"/>
                </a:rPr>
                <a:t>Future Vision</a:t>
              </a:r>
              <a:endParaRPr kumimoji="1" lang="zh-TW" altLang="en-US" sz="4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endParaRPr>
            </a:p>
          </p:txBody>
        </p:sp>
      </p:grpSp>
      <p:pic>
        <p:nvPicPr>
          <p:cNvPr id="35846" name="Picture 9" descr="umec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6" y="409314"/>
            <a:ext cx="2094124" cy="57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2"/>
          <p:cNvSpPr txBox="1">
            <a:spLocks noChangeArrowheads="1"/>
          </p:cNvSpPr>
          <p:nvPr/>
        </p:nvSpPr>
        <p:spPr bwMode="auto">
          <a:xfrm>
            <a:off x="1188155" y="302646"/>
            <a:ext cx="8940871" cy="7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945" tIns="51969" rIns="103945" bIns="5196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4600" b="1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r>
              <a:rPr lang="en-US" altLang="zh-TW" sz="4600" kern="0" dirty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</a:p>
        </p:txBody>
      </p:sp>
      <p:cxnSp>
        <p:nvCxnSpPr>
          <p:cNvPr id="35848" name="直線接點 29"/>
          <p:cNvCxnSpPr>
            <a:cxnSpLocks noChangeShapeType="1"/>
          </p:cNvCxnSpPr>
          <p:nvPr/>
        </p:nvCxnSpPr>
        <p:spPr bwMode="auto">
          <a:xfrm>
            <a:off x="401003" y="1079251"/>
            <a:ext cx="9880256" cy="0"/>
          </a:xfrm>
          <a:prstGeom prst="line">
            <a:avLst/>
          </a:prstGeom>
          <a:noFill/>
          <a:ln w="25400" cap="sq" algn="ctr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5849" name="群組 29"/>
          <p:cNvGrpSpPr>
            <a:grpSpLocks/>
          </p:cNvGrpSpPr>
          <p:nvPr/>
        </p:nvGrpSpPr>
        <p:grpSpPr bwMode="auto">
          <a:xfrm>
            <a:off x="1857" y="7367587"/>
            <a:ext cx="10691543" cy="188913"/>
            <a:chOff x="1632" y="6686550"/>
            <a:chExt cx="9142371" cy="171452"/>
          </a:xfrm>
        </p:grpSpPr>
        <p:sp>
          <p:nvSpPr>
            <p:cNvPr id="31" name="流程圖: 人工輸入 30"/>
            <p:cNvSpPr/>
            <p:nvPr/>
          </p:nvSpPr>
          <p:spPr bwMode="auto">
            <a:xfrm rot="5400000">
              <a:off x="3909244" y="2778938"/>
              <a:ext cx="171452" cy="7986676"/>
            </a:xfrm>
            <a:prstGeom prst="flowChartManualInpu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700">
                <a:solidFill>
                  <a:srgbClr val="000000"/>
                </a:solidFill>
                <a:latin typeface="Arial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32" name="流程圖: 人工輸入 31"/>
            <p:cNvSpPr/>
            <p:nvPr/>
          </p:nvSpPr>
          <p:spPr bwMode="auto">
            <a:xfrm rot="5400000" flipV="1">
              <a:off x="6160309" y="3874308"/>
              <a:ext cx="171452" cy="5795936"/>
            </a:xfrm>
            <a:prstGeom prst="flowChartManualInpu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700">
                <a:solidFill>
                  <a:srgbClr val="000000"/>
                </a:solidFill>
                <a:latin typeface="Arial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906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97228" y="1849630"/>
            <a:ext cx="8298941" cy="5193729"/>
          </a:xfrm>
        </p:spPr>
        <p:txBody>
          <a:bodyPr/>
          <a:lstStyle/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altLang="zh-TW" sz="3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G.Fast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Redundent Power Supply</a:t>
            </a:r>
          </a:p>
          <a:p>
            <a:pPr>
              <a:lnSpc>
                <a:spcPts val="4500"/>
              </a:lnSpc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Marine and Automotive Radar Solution</a:t>
            </a:r>
          </a:p>
          <a:p>
            <a:pPr>
              <a:lnSpc>
                <a:spcPts val="4500"/>
              </a:lnSpc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Wearable Device</a:t>
            </a:r>
          </a:p>
          <a:p>
            <a:pPr>
              <a:lnSpc>
                <a:spcPts val="4500"/>
              </a:lnSpc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100G DWDM</a:t>
            </a:r>
          </a:p>
          <a:p>
            <a:pPr>
              <a:lnSpc>
                <a:spcPts val="4500"/>
              </a:lnSpc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Ultra High Speed AOC, USB3.1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object 9"/>
          <p:cNvSpPr txBox="1">
            <a:spLocks/>
          </p:cNvSpPr>
          <p:nvPr/>
        </p:nvSpPr>
        <p:spPr>
          <a:xfrm>
            <a:off x="4399915" y="730250"/>
            <a:ext cx="39185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000066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base">
              <a:spcBef>
                <a:spcPts val="683"/>
              </a:spcBef>
              <a:spcAft>
                <a:spcPts val="683"/>
              </a:spcAft>
              <a:buClr>
                <a:srgbClr val="C00000"/>
              </a:buClr>
              <a:defRPr/>
            </a:pPr>
            <a:r>
              <a:rPr kumimoji="1" lang="zh-TW" altLang="en-US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     </a:t>
            </a:r>
            <a:r>
              <a:rPr kumimoji="1" lang="en-US" altLang="zh-TW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Future Vision</a:t>
            </a:r>
            <a:endParaRPr kumimoji="1" lang="zh-TW" altLang="en-US" sz="32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</p:txBody>
      </p:sp>
      <p:sp>
        <p:nvSpPr>
          <p:cNvPr id="5" name="object 10"/>
          <p:cNvSpPr/>
          <p:nvPr/>
        </p:nvSpPr>
        <p:spPr>
          <a:xfrm>
            <a:off x="1115567" y="1280702"/>
            <a:ext cx="8351520" cy="64135"/>
          </a:xfrm>
          <a:custGeom>
            <a:avLst/>
            <a:gdLst/>
            <a:ahLst/>
            <a:cxnLst/>
            <a:rect l="l" t="t" r="r" b="b"/>
            <a:pathLst>
              <a:path w="8351520" h="64134">
                <a:moveTo>
                  <a:pt x="0" y="0"/>
                </a:moveTo>
                <a:lnTo>
                  <a:pt x="0" y="54864"/>
                </a:lnTo>
                <a:lnTo>
                  <a:pt x="8351520" y="64008"/>
                </a:lnTo>
                <a:lnTo>
                  <a:pt x="8351520" y="6096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1"/>
          <p:cNvSpPr/>
          <p:nvPr/>
        </p:nvSpPr>
        <p:spPr>
          <a:xfrm>
            <a:off x="1143000" y="719843"/>
            <a:ext cx="1792224" cy="521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1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 txBox="1">
            <a:spLocks/>
          </p:cNvSpPr>
          <p:nvPr/>
        </p:nvSpPr>
        <p:spPr>
          <a:xfrm>
            <a:off x="3971071" y="654051"/>
            <a:ext cx="391858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000066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base">
              <a:spcBef>
                <a:spcPts val="683"/>
              </a:spcBef>
              <a:spcAft>
                <a:spcPts val="683"/>
              </a:spcAft>
              <a:buClr>
                <a:srgbClr val="C00000"/>
              </a:buClr>
              <a:defRPr/>
            </a:pPr>
            <a:r>
              <a:rPr kumimoji="1"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     </a:t>
            </a:r>
          </a:p>
        </p:txBody>
      </p:sp>
      <p:sp>
        <p:nvSpPr>
          <p:cNvPr id="5" name="object 10"/>
          <p:cNvSpPr/>
          <p:nvPr/>
        </p:nvSpPr>
        <p:spPr>
          <a:xfrm>
            <a:off x="1115567" y="1280702"/>
            <a:ext cx="8351520" cy="64135"/>
          </a:xfrm>
          <a:custGeom>
            <a:avLst/>
            <a:gdLst/>
            <a:ahLst/>
            <a:cxnLst/>
            <a:rect l="l" t="t" r="r" b="b"/>
            <a:pathLst>
              <a:path w="8351520" h="64134">
                <a:moveTo>
                  <a:pt x="0" y="0"/>
                </a:moveTo>
                <a:lnTo>
                  <a:pt x="0" y="54864"/>
                </a:lnTo>
                <a:lnTo>
                  <a:pt x="8351520" y="64008"/>
                </a:lnTo>
                <a:lnTo>
                  <a:pt x="8351520" y="6096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1"/>
          <p:cNvSpPr/>
          <p:nvPr/>
        </p:nvSpPr>
        <p:spPr>
          <a:xfrm>
            <a:off x="1143000" y="719843"/>
            <a:ext cx="1792224" cy="521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xmlns="" id="{725D3718-D9A2-47B5-864B-588E8CE577DE}"/>
              </a:ext>
            </a:extLst>
          </p:cNvPr>
          <p:cNvSpPr txBox="1">
            <a:spLocks/>
          </p:cNvSpPr>
          <p:nvPr/>
        </p:nvSpPr>
        <p:spPr>
          <a:xfrm>
            <a:off x="278404" y="3930681"/>
            <a:ext cx="10136599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0066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n-US" altLang="zh-TW" sz="5400" kern="0" dirty="0"/>
              <a:t>Thanks for Your Attention!</a:t>
            </a:r>
            <a:endParaRPr lang="zh-TW" altLang="en-US" sz="5400" kern="0" dirty="0"/>
          </a:p>
        </p:txBody>
      </p:sp>
    </p:spTree>
    <p:extLst>
      <p:ext uri="{BB962C8B-B14F-4D97-AF65-F5344CB8AC3E}">
        <p14:creationId xmlns:p14="http://schemas.microsoft.com/office/powerpoint/2010/main" val="14817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584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844546" indent="-324820" algn="l" eaLnBrk="0" hangingPunct="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299300" indent="-259862" algn="l" eaLnBrk="0" hangingPunct="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819016" indent="-259862" algn="l" eaLnBrk="0" hangingPunct="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338746" indent="-259862" algn="l" eaLnBrk="0" hangingPunct="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858460" indent="-25986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378178" indent="-25986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897902" indent="-25986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417620" indent="-25986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7DB45E3-6621-4196-9ED9-0CCAA6929E3F}" type="slidenum">
              <a:rPr lang="en-US" altLang="zh-TW" sz="1700">
                <a:solidFill>
                  <a:srgbClr val="000000"/>
                </a:solidFill>
                <a:ea typeface="Arial Unicode MS" pitchFamily="34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700">
              <a:solidFill>
                <a:srgbClr val="000000"/>
              </a:solidFill>
              <a:ea typeface="Arial Unicode MS" pitchFamily="34" charset="-120"/>
            </a:endParaRPr>
          </a:p>
        </p:txBody>
      </p:sp>
      <p:pic>
        <p:nvPicPr>
          <p:cNvPr id="35844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692"/>
            <a:ext cx="10693400" cy="605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5" name="群組 31"/>
          <p:cNvGrpSpPr>
            <a:grpSpLocks/>
          </p:cNvGrpSpPr>
          <p:nvPr/>
        </p:nvGrpSpPr>
        <p:grpSpPr bwMode="auto">
          <a:xfrm>
            <a:off x="1748369" y="1873363"/>
            <a:ext cx="5655731" cy="800219"/>
            <a:chOff x="1495499" y="3114246"/>
            <a:chExt cx="4836423" cy="726284"/>
          </a:xfrm>
        </p:grpSpPr>
        <p:sp>
          <p:nvSpPr>
            <p:cNvPr id="19" name="矩形 18"/>
            <p:cNvSpPr/>
            <p:nvPr/>
          </p:nvSpPr>
          <p:spPr>
            <a:xfrm>
              <a:off x="1495499" y="3114246"/>
              <a:ext cx="438925" cy="7262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4600" b="1" kern="0" dirty="0">
                  <a:solidFill>
                    <a:srgbClr val="002060"/>
                  </a:solidFill>
                  <a:latin typeface="Arial" pitchFamily="34" charset="0"/>
                  <a:ea typeface="Arial Unicode MS" pitchFamily="34" charset="-120"/>
                  <a:cs typeface="Arial" panose="020B0604020202020204" pitchFamily="34" charset="0"/>
                </a:rPr>
                <a:t>1</a:t>
              </a:r>
              <a:endParaRPr kumimoji="1" lang="zh-TW" altLang="en-US" sz="2700" dirty="0">
                <a:solidFill>
                  <a:srgbClr val="002060"/>
                </a:solidFill>
                <a:latin typeface="Arial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299184" y="3171399"/>
              <a:ext cx="4032738" cy="656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ts val="683"/>
                </a:spcBef>
                <a:spcAft>
                  <a:spcPts val="683"/>
                </a:spcAft>
                <a:buClr>
                  <a:srgbClr val="C00000"/>
                </a:buClr>
                <a:defRPr/>
              </a:pPr>
              <a:r>
                <a:rPr kumimoji="1" lang="en-US" altLang="zh-TW" sz="41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Arial Unicode MS" pitchFamily="34" charset="-120"/>
                </a:rPr>
                <a:t>Company Profile</a:t>
              </a:r>
              <a:endParaRPr kumimoji="1" lang="en-US" altLang="zh-TW" sz="4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endParaRPr>
            </a:p>
          </p:txBody>
        </p:sp>
      </p:grpSp>
      <p:pic>
        <p:nvPicPr>
          <p:cNvPr id="35846" name="Picture 9" descr="umec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6" y="409314"/>
            <a:ext cx="2094124" cy="57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2"/>
          <p:cNvSpPr txBox="1">
            <a:spLocks noChangeArrowheads="1"/>
          </p:cNvSpPr>
          <p:nvPr/>
        </p:nvSpPr>
        <p:spPr bwMode="auto">
          <a:xfrm>
            <a:off x="1188155" y="302646"/>
            <a:ext cx="8940871" cy="7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945" tIns="51969" rIns="103945" bIns="5196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4600" b="1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r>
              <a:rPr lang="en-US" altLang="zh-TW" sz="4600" kern="0" dirty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</a:p>
        </p:txBody>
      </p:sp>
      <p:cxnSp>
        <p:nvCxnSpPr>
          <p:cNvPr id="35848" name="直線接點 29"/>
          <p:cNvCxnSpPr>
            <a:cxnSpLocks noChangeShapeType="1"/>
          </p:cNvCxnSpPr>
          <p:nvPr/>
        </p:nvCxnSpPr>
        <p:spPr bwMode="auto">
          <a:xfrm>
            <a:off x="401003" y="1079251"/>
            <a:ext cx="9880256" cy="0"/>
          </a:xfrm>
          <a:prstGeom prst="line">
            <a:avLst/>
          </a:prstGeom>
          <a:noFill/>
          <a:ln w="25400" cap="sq" algn="ctr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5849" name="群組 29"/>
          <p:cNvGrpSpPr>
            <a:grpSpLocks/>
          </p:cNvGrpSpPr>
          <p:nvPr/>
        </p:nvGrpSpPr>
        <p:grpSpPr bwMode="auto">
          <a:xfrm>
            <a:off x="1857" y="7367587"/>
            <a:ext cx="10691543" cy="188913"/>
            <a:chOff x="1632" y="6686550"/>
            <a:chExt cx="9142371" cy="171452"/>
          </a:xfrm>
        </p:grpSpPr>
        <p:sp>
          <p:nvSpPr>
            <p:cNvPr id="31" name="流程圖: 人工輸入 30"/>
            <p:cNvSpPr/>
            <p:nvPr/>
          </p:nvSpPr>
          <p:spPr bwMode="auto">
            <a:xfrm rot="5400000">
              <a:off x="3909244" y="2778938"/>
              <a:ext cx="171452" cy="7986676"/>
            </a:xfrm>
            <a:prstGeom prst="flowChartManualInpu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700">
                <a:solidFill>
                  <a:srgbClr val="000000"/>
                </a:solidFill>
                <a:latin typeface="Arial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32" name="流程圖: 人工輸入 31"/>
            <p:cNvSpPr/>
            <p:nvPr/>
          </p:nvSpPr>
          <p:spPr bwMode="auto">
            <a:xfrm rot="5400000" flipV="1">
              <a:off x="6160309" y="3874308"/>
              <a:ext cx="171452" cy="5795936"/>
            </a:xfrm>
            <a:prstGeom prst="flowChartManualInpu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700">
                <a:solidFill>
                  <a:srgbClr val="000000"/>
                </a:solidFill>
                <a:latin typeface="Arial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76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4073" y="1583440"/>
            <a:ext cx="1964055" cy="536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811" indent="-179150">
              <a:buClr>
                <a:srgbClr val="FF3300"/>
              </a:buClr>
              <a:buFont typeface="Calibri"/>
              <a:buChar char="•"/>
              <a:tabLst>
                <a:tab pos="192445" algn="l"/>
              </a:tabLst>
            </a:pPr>
            <a:r>
              <a:rPr sz="1700" b="1" dirty="0">
                <a:solidFill>
                  <a:srgbClr val="15155C"/>
                </a:solidFill>
                <a:latin typeface="Calibri"/>
                <a:cs typeface="Calibri"/>
              </a:rPr>
              <a:t>INITIAL OPERATION</a:t>
            </a:r>
            <a:r>
              <a:rPr sz="1700" b="1" spc="-155" dirty="0">
                <a:solidFill>
                  <a:srgbClr val="15155C"/>
                </a:solidFill>
                <a:latin typeface="Calibri"/>
                <a:cs typeface="Calibri"/>
              </a:rPr>
              <a:t> </a:t>
            </a:r>
            <a:endParaRPr sz="1700" dirty="0">
              <a:latin typeface="Calibri"/>
              <a:cs typeface="Calibri"/>
            </a:endParaRPr>
          </a:p>
          <a:p>
            <a:pPr marL="276633">
              <a:spcBef>
                <a:spcPts val="95"/>
              </a:spcBef>
            </a:pPr>
            <a:r>
              <a:rPr sz="1700" dirty="0">
                <a:solidFill>
                  <a:srgbClr val="FF0000"/>
                </a:solidFill>
                <a:latin typeface="Calibri"/>
                <a:cs typeface="Calibri"/>
              </a:rPr>
              <a:t>»  </a:t>
            </a:r>
            <a:r>
              <a:rPr sz="1700" spc="-5" dirty="0">
                <a:solidFill>
                  <a:srgbClr val="15155C"/>
                </a:solidFill>
                <a:latin typeface="Calibri"/>
                <a:cs typeface="Calibri"/>
              </a:rPr>
              <a:t>January</a:t>
            </a:r>
            <a:r>
              <a:rPr sz="1700" spc="-204" dirty="0">
                <a:solidFill>
                  <a:srgbClr val="15155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5155C"/>
                </a:solidFill>
                <a:latin typeface="Calibri"/>
                <a:cs typeface="Calibri"/>
              </a:rPr>
              <a:t>1984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4041" y="2223517"/>
            <a:ext cx="2704208" cy="1084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811" indent="-179150">
              <a:buClr>
                <a:srgbClr val="FF3300"/>
              </a:buClr>
              <a:buFont typeface="Calibri"/>
              <a:buChar char="•"/>
              <a:tabLst>
                <a:tab pos="192445" algn="l"/>
              </a:tabLst>
            </a:pPr>
            <a:r>
              <a:rPr sz="1700" b="1" spc="5" dirty="0">
                <a:solidFill>
                  <a:srgbClr val="15155C"/>
                </a:solidFill>
                <a:latin typeface="Calibri"/>
                <a:cs typeface="Calibri"/>
              </a:rPr>
              <a:t>EMPLOYEES</a:t>
            </a:r>
            <a:r>
              <a:rPr sz="1700" b="1" spc="-165" dirty="0">
                <a:solidFill>
                  <a:srgbClr val="15155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5155C"/>
                </a:solidFill>
                <a:latin typeface="Calibri"/>
                <a:cs typeface="Calibri"/>
              </a:rPr>
              <a:t>:</a:t>
            </a:r>
            <a:endParaRPr sz="1700" dirty="0">
              <a:latin typeface="Calibri"/>
              <a:cs typeface="Calibri"/>
            </a:endParaRPr>
          </a:p>
          <a:p>
            <a:pPr marL="276633">
              <a:spcBef>
                <a:spcPts val="95"/>
              </a:spcBef>
              <a:tabLst>
                <a:tab pos="1181862" algn="l"/>
              </a:tabLst>
            </a:pPr>
            <a:r>
              <a:rPr sz="1700" dirty="0">
                <a:solidFill>
                  <a:srgbClr val="FF0000"/>
                </a:solidFill>
                <a:latin typeface="Calibri"/>
                <a:cs typeface="Calibri"/>
              </a:rPr>
              <a:t>»</a:t>
            </a:r>
            <a:r>
              <a:rPr sz="1700" spc="22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5155C"/>
                </a:solidFill>
                <a:latin typeface="Calibri"/>
                <a:cs typeface="Calibri"/>
              </a:rPr>
              <a:t>Taiwan	</a:t>
            </a:r>
            <a:r>
              <a:rPr sz="1700" spc="5" dirty="0">
                <a:solidFill>
                  <a:srgbClr val="15155C"/>
                </a:solidFill>
                <a:latin typeface="Calibri"/>
                <a:cs typeface="Calibri"/>
              </a:rPr>
              <a:t>—</a:t>
            </a:r>
            <a:r>
              <a:rPr sz="1700" spc="-86" dirty="0">
                <a:solidFill>
                  <a:srgbClr val="15155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5155C"/>
                </a:solidFill>
                <a:latin typeface="Calibri"/>
                <a:cs typeface="Calibri"/>
              </a:rPr>
              <a:t>650</a:t>
            </a:r>
            <a:endParaRPr sz="1700" dirty="0">
              <a:latin typeface="Calibri"/>
              <a:cs typeface="Calibri"/>
            </a:endParaRPr>
          </a:p>
          <a:p>
            <a:pPr marL="276633">
              <a:spcBef>
                <a:spcPts val="95"/>
              </a:spcBef>
              <a:tabLst>
                <a:tab pos="1194522" algn="l"/>
              </a:tabLst>
            </a:pPr>
            <a:r>
              <a:rPr sz="1700" dirty="0">
                <a:solidFill>
                  <a:srgbClr val="FF0000"/>
                </a:solidFill>
                <a:latin typeface="Calibri"/>
                <a:cs typeface="Calibri"/>
              </a:rPr>
              <a:t>»</a:t>
            </a:r>
            <a:r>
              <a:rPr sz="1700" spc="2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5155C"/>
                </a:solidFill>
                <a:latin typeface="Calibri"/>
                <a:cs typeface="Calibri"/>
              </a:rPr>
              <a:t>China</a:t>
            </a:r>
            <a:r>
              <a:rPr lang="en-US" sz="1700" dirty="0">
                <a:solidFill>
                  <a:srgbClr val="15155C"/>
                </a:solidFill>
                <a:latin typeface="Calibri"/>
                <a:cs typeface="Calibri"/>
              </a:rPr>
              <a:t>    </a:t>
            </a:r>
            <a:r>
              <a:rPr sz="1700" spc="5" dirty="0">
                <a:solidFill>
                  <a:srgbClr val="15155C"/>
                </a:solidFill>
                <a:latin typeface="Calibri"/>
                <a:cs typeface="Calibri"/>
              </a:rPr>
              <a:t>—</a:t>
            </a:r>
            <a:r>
              <a:rPr sz="1700" spc="-105" dirty="0">
                <a:solidFill>
                  <a:srgbClr val="15155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5155C"/>
                </a:solidFill>
                <a:latin typeface="Calibri"/>
                <a:cs typeface="Calibri"/>
              </a:rPr>
              <a:t>4000</a:t>
            </a:r>
            <a:endParaRPr sz="1700" dirty="0">
              <a:latin typeface="Calibri"/>
              <a:cs typeface="Calibri"/>
            </a:endParaRPr>
          </a:p>
          <a:p>
            <a:pPr marL="276633">
              <a:spcBef>
                <a:spcPts val="95"/>
              </a:spcBef>
            </a:pPr>
            <a:r>
              <a:rPr sz="1700" dirty="0">
                <a:solidFill>
                  <a:srgbClr val="FF0000"/>
                </a:solidFill>
                <a:latin typeface="Calibri"/>
                <a:cs typeface="Calibri"/>
              </a:rPr>
              <a:t>»  </a:t>
            </a:r>
            <a:r>
              <a:rPr sz="1700" spc="-5" dirty="0">
                <a:solidFill>
                  <a:srgbClr val="15155C"/>
                </a:solidFill>
                <a:latin typeface="Calibri"/>
                <a:cs typeface="Calibri"/>
              </a:rPr>
              <a:t>Vietnam </a:t>
            </a:r>
            <a:r>
              <a:rPr lang="en-US" sz="1700" spc="-5" dirty="0">
                <a:solidFill>
                  <a:srgbClr val="15155C"/>
                </a:solidFill>
                <a:latin typeface="Calibri"/>
                <a:cs typeface="Calibri"/>
              </a:rPr>
              <a:t>- </a:t>
            </a:r>
            <a:r>
              <a:rPr sz="1700" dirty="0">
                <a:solidFill>
                  <a:srgbClr val="15155C"/>
                </a:solidFill>
                <a:latin typeface="Calibri"/>
                <a:cs typeface="Calibri"/>
              </a:rPr>
              <a:t>1000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4040" y="3375658"/>
            <a:ext cx="2290060" cy="536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811" indent="-179150">
              <a:buClr>
                <a:srgbClr val="FF3300"/>
              </a:buClr>
              <a:buFont typeface="Calibri"/>
              <a:buChar char="•"/>
              <a:tabLst>
                <a:tab pos="192445" algn="l"/>
              </a:tabLst>
            </a:pPr>
            <a:r>
              <a:rPr sz="1700" b="1" dirty="0">
                <a:solidFill>
                  <a:srgbClr val="15155C"/>
                </a:solidFill>
                <a:latin typeface="Calibri"/>
                <a:cs typeface="Calibri"/>
              </a:rPr>
              <a:t>CAPITAL</a:t>
            </a:r>
            <a:r>
              <a:rPr sz="1700" b="1" spc="-105" dirty="0">
                <a:solidFill>
                  <a:srgbClr val="15155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5155C"/>
                </a:solidFill>
                <a:latin typeface="Calibri"/>
                <a:cs typeface="Calibri"/>
              </a:rPr>
              <a:t>:</a:t>
            </a:r>
            <a:endParaRPr sz="1700" dirty="0">
              <a:latin typeface="Calibri"/>
              <a:cs typeface="Calibri"/>
            </a:endParaRPr>
          </a:p>
          <a:p>
            <a:pPr marL="276633">
              <a:spcBef>
                <a:spcPts val="95"/>
              </a:spcBef>
            </a:pPr>
            <a:r>
              <a:rPr sz="1700" dirty="0">
                <a:solidFill>
                  <a:srgbClr val="FF0000"/>
                </a:solidFill>
                <a:latin typeface="Calibri"/>
                <a:cs typeface="Calibri"/>
              </a:rPr>
              <a:t>»  </a:t>
            </a:r>
            <a:r>
              <a:rPr sz="1700" dirty="0">
                <a:solidFill>
                  <a:srgbClr val="15155C"/>
                </a:solidFill>
                <a:latin typeface="Calibri"/>
                <a:cs typeface="Calibri"/>
              </a:rPr>
              <a:t>US$</a:t>
            </a:r>
            <a:r>
              <a:rPr sz="1700" spc="-209" dirty="0">
                <a:solidFill>
                  <a:srgbClr val="15155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5155C"/>
                </a:solidFill>
                <a:latin typeface="Calibri"/>
                <a:cs typeface="Calibri"/>
              </a:rPr>
              <a:t>43,209,000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4039" y="4015740"/>
            <a:ext cx="3128262" cy="536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811" indent="-179150">
              <a:buClr>
                <a:srgbClr val="FF3300"/>
              </a:buClr>
              <a:buFont typeface="Calibri"/>
              <a:buChar char="•"/>
              <a:tabLst>
                <a:tab pos="192445" algn="l"/>
              </a:tabLst>
            </a:pPr>
            <a:r>
              <a:rPr sz="1700" b="1" dirty="0">
                <a:solidFill>
                  <a:srgbClr val="15155C"/>
                </a:solidFill>
                <a:latin typeface="Calibri"/>
                <a:cs typeface="Calibri"/>
              </a:rPr>
              <a:t>INITIAL PUBLIC</a:t>
            </a:r>
            <a:r>
              <a:rPr sz="1700" b="1" spc="-125" dirty="0">
                <a:solidFill>
                  <a:srgbClr val="15155C"/>
                </a:solidFill>
                <a:latin typeface="Calibri"/>
                <a:cs typeface="Calibri"/>
              </a:rPr>
              <a:t> </a:t>
            </a:r>
            <a:r>
              <a:rPr sz="1700" b="1" spc="5" dirty="0">
                <a:solidFill>
                  <a:srgbClr val="15155C"/>
                </a:solidFill>
                <a:latin typeface="Calibri"/>
                <a:cs typeface="Calibri"/>
              </a:rPr>
              <a:t>OFFERINGS</a:t>
            </a:r>
            <a:r>
              <a:rPr sz="1700" spc="5" dirty="0">
                <a:solidFill>
                  <a:srgbClr val="15155C"/>
                </a:solidFill>
                <a:latin typeface="Calibri"/>
                <a:cs typeface="Calibri"/>
              </a:rPr>
              <a:t>:</a:t>
            </a:r>
            <a:endParaRPr sz="1700" dirty="0">
              <a:latin typeface="Calibri"/>
              <a:cs typeface="Calibri"/>
            </a:endParaRPr>
          </a:p>
          <a:p>
            <a:pPr marL="276633">
              <a:spcBef>
                <a:spcPts val="95"/>
              </a:spcBef>
            </a:pPr>
            <a:r>
              <a:rPr sz="1700" dirty="0">
                <a:solidFill>
                  <a:srgbClr val="FF0000"/>
                </a:solidFill>
                <a:latin typeface="Calibri"/>
                <a:cs typeface="Calibri"/>
              </a:rPr>
              <a:t>»  </a:t>
            </a:r>
            <a:r>
              <a:rPr sz="1700" spc="-5" dirty="0">
                <a:solidFill>
                  <a:srgbClr val="15155C"/>
                </a:solidFill>
                <a:latin typeface="Calibri"/>
                <a:cs typeface="Calibri"/>
              </a:rPr>
              <a:t>October</a:t>
            </a:r>
            <a:r>
              <a:rPr sz="1700" spc="-174" dirty="0">
                <a:solidFill>
                  <a:srgbClr val="15155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5155C"/>
                </a:solidFill>
                <a:latin typeface="Calibri"/>
                <a:cs typeface="Calibri"/>
              </a:rPr>
              <a:t>1998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4036" y="4655821"/>
            <a:ext cx="3585464" cy="536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811" indent="-179150">
              <a:buClr>
                <a:srgbClr val="FF3300"/>
              </a:buClr>
              <a:buFont typeface="Calibri"/>
              <a:buChar char="•"/>
              <a:tabLst>
                <a:tab pos="192445" algn="l"/>
              </a:tabLst>
            </a:pPr>
            <a:r>
              <a:rPr sz="1700" b="1" spc="5" dirty="0">
                <a:solidFill>
                  <a:srgbClr val="15155C"/>
                </a:solidFill>
                <a:latin typeface="Calibri"/>
                <a:cs typeface="Calibri"/>
              </a:rPr>
              <a:t>ANNUAL</a:t>
            </a:r>
            <a:r>
              <a:rPr sz="1700" b="1" spc="-130" dirty="0">
                <a:solidFill>
                  <a:srgbClr val="15155C"/>
                </a:solidFill>
                <a:latin typeface="Calibri"/>
                <a:cs typeface="Calibri"/>
              </a:rPr>
              <a:t> </a:t>
            </a:r>
            <a:r>
              <a:rPr sz="1700" b="1" spc="5" dirty="0">
                <a:solidFill>
                  <a:srgbClr val="15155C"/>
                </a:solidFill>
                <a:latin typeface="Calibri"/>
                <a:cs typeface="Calibri"/>
              </a:rPr>
              <a:t>SALES</a:t>
            </a:r>
            <a:r>
              <a:rPr sz="1700" spc="5" dirty="0">
                <a:solidFill>
                  <a:srgbClr val="15155C"/>
                </a:solidFill>
                <a:latin typeface="Calibri"/>
                <a:cs typeface="Calibri"/>
              </a:rPr>
              <a:t>:</a:t>
            </a:r>
            <a:endParaRPr sz="1700" dirty="0">
              <a:latin typeface="Calibri"/>
              <a:cs typeface="Calibri"/>
            </a:endParaRPr>
          </a:p>
          <a:p>
            <a:pPr marL="276633">
              <a:spcBef>
                <a:spcPts val="95"/>
              </a:spcBef>
            </a:pPr>
            <a:r>
              <a:rPr sz="1700" dirty="0">
                <a:solidFill>
                  <a:srgbClr val="FF0000"/>
                </a:solidFill>
                <a:latin typeface="Calibri"/>
                <a:cs typeface="Calibri"/>
              </a:rPr>
              <a:t>»  </a:t>
            </a:r>
            <a:r>
              <a:rPr sz="1700" dirty="0">
                <a:solidFill>
                  <a:srgbClr val="15155C"/>
                </a:solidFill>
                <a:latin typeface="Calibri"/>
                <a:cs typeface="Calibri"/>
              </a:rPr>
              <a:t>US$ </a:t>
            </a:r>
            <a:r>
              <a:rPr lang="en-US" altLang="zh-TW" sz="1700" dirty="0">
                <a:solidFill>
                  <a:srgbClr val="15155C"/>
                </a:solidFill>
                <a:cs typeface="Calibri"/>
              </a:rPr>
              <a:t>106,244,432.17(2018 </a:t>
            </a:r>
            <a:r>
              <a:rPr lang="en-US" altLang="zh-TW" sz="1700" dirty="0" smtClean="0">
                <a:solidFill>
                  <a:srgbClr val="15155C"/>
                </a:solidFill>
                <a:cs typeface="Calibri"/>
              </a:rPr>
              <a:t>Q1-Q3)</a:t>
            </a:r>
            <a:endParaRPr lang="en-US" altLang="zh-TW" sz="1700" dirty="0">
              <a:solidFill>
                <a:srgbClr val="15155C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4038" y="5295910"/>
            <a:ext cx="3429001" cy="748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811" indent="-179150">
              <a:buClr>
                <a:srgbClr val="FF3300"/>
              </a:buClr>
              <a:buFont typeface="Calibri"/>
              <a:buChar char="•"/>
              <a:tabLst>
                <a:tab pos="192445" algn="l"/>
              </a:tabLst>
            </a:pPr>
            <a:r>
              <a:rPr sz="1700" b="1" dirty="0">
                <a:solidFill>
                  <a:srgbClr val="15155C"/>
                </a:solidFill>
                <a:latin typeface="Calibri"/>
                <a:cs typeface="Calibri"/>
              </a:rPr>
              <a:t>PLANT </a:t>
            </a:r>
            <a:r>
              <a:rPr sz="1700" b="1" spc="-5" dirty="0">
                <a:solidFill>
                  <a:srgbClr val="15155C"/>
                </a:solidFill>
                <a:latin typeface="Calibri"/>
                <a:cs typeface="Calibri"/>
              </a:rPr>
              <a:t>FLOOR </a:t>
            </a:r>
            <a:r>
              <a:rPr sz="1700" b="1" spc="5" dirty="0">
                <a:solidFill>
                  <a:srgbClr val="15155C"/>
                </a:solidFill>
                <a:latin typeface="Calibri"/>
                <a:cs typeface="Calibri"/>
              </a:rPr>
              <a:t>AREA</a:t>
            </a:r>
            <a:r>
              <a:rPr sz="1700" b="1" spc="-109" dirty="0">
                <a:solidFill>
                  <a:srgbClr val="15155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5155C"/>
                </a:solidFill>
                <a:latin typeface="Calibri"/>
                <a:cs typeface="Calibri"/>
              </a:rPr>
              <a:t>:</a:t>
            </a:r>
            <a:endParaRPr sz="1700">
              <a:latin typeface="Calibri"/>
              <a:cs typeface="Calibri"/>
            </a:endParaRPr>
          </a:p>
          <a:p>
            <a:pPr marL="276633">
              <a:spcBef>
                <a:spcPts val="100"/>
              </a:spcBef>
            </a:pPr>
            <a:r>
              <a:rPr sz="1500" spc="5" dirty="0">
                <a:solidFill>
                  <a:srgbClr val="FF0000"/>
                </a:solidFill>
                <a:latin typeface="Calibri"/>
                <a:cs typeface="Calibri"/>
              </a:rPr>
              <a:t>»  </a:t>
            </a:r>
            <a:r>
              <a:rPr sz="1500" spc="5" dirty="0">
                <a:solidFill>
                  <a:srgbClr val="15155C"/>
                </a:solidFill>
                <a:latin typeface="Calibri"/>
                <a:cs typeface="Calibri"/>
              </a:rPr>
              <a:t>32,100 </a:t>
            </a:r>
            <a:r>
              <a:rPr sz="1500" dirty="0">
                <a:solidFill>
                  <a:srgbClr val="15155C"/>
                </a:solidFill>
                <a:latin typeface="Calibri"/>
                <a:cs typeface="Calibri"/>
              </a:rPr>
              <a:t>m</a:t>
            </a:r>
            <a:r>
              <a:rPr sz="1500" baseline="25000" dirty="0">
                <a:solidFill>
                  <a:srgbClr val="15155C"/>
                </a:solidFill>
                <a:latin typeface="Calibri"/>
                <a:cs typeface="Calibri"/>
              </a:rPr>
              <a:t>2   </a:t>
            </a:r>
            <a:r>
              <a:rPr sz="1500" spc="-5" dirty="0">
                <a:solidFill>
                  <a:srgbClr val="15155C"/>
                </a:solidFill>
                <a:latin typeface="Calibri"/>
                <a:cs typeface="Calibri"/>
              </a:rPr>
              <a:t>---- </a:t>
            </a:r>
            <a:r>
              <a:rPr sz="1500" dirty="0">
                <a:solidFill>
                  <a:srgbClr val="15155C"/>
                </a:solidFill>
                <a:latin typeface="Calibri"/>
                <a:cs typeface="Calibri"/>
              </a:rPr>
              <a:t>Taiwan </a:t>
            </a:r>
            <a:r>
              <a:rPr sz="1500" spc="5" dirty="0">
                <a:solidFill>
                  <a:srgbClr val="15155C"/>
                </a:solidFill>
                <a:latin typeface="Calibri"/>
                <a:cs typeface="Calibri"/>
              </a:rPr>
              <a:t>HQ </a:t>
            </a:r>
            <a:r>
              <a:rPr sz="1500" dirty="0">
                <a:solidFill>
                  <a:srgbClr val="15155C"/>
                </a:solidFill>
                <a:latin typeface="Calibri"/>
                <a:cs typeface="Calibri"/>
              </a:rPr>
              <a:t>and</a:t>
            </a:r>
            <a:r>
              <a:rPr sz="1500" spc="-185" dirty="0">
                <a:solidFill>
                  <a:srgbClr val="15155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15155C"/>
                </a:solidFill>
                <a:latin typeface="Calibri"/>
                <a:cs typeface="Calibri"/>
              </a:rPr>
              <a:t>Factory</a:t>
            </a:r>
            <a:endParaRPr sz="1500">
              <a:latin typeface="Calibri"/>
              <a:cs typeface="Calibri"/>
            </a:endParaRPr>
          </a:p>
          <a:p>
            <a:pPr marL="276633">
              <a:spcBef>
                <a:spcPts val="95"/>
              </a:spcBef>
            </a:pPr>
            <a:r>
              <a:rPr sz="1500" spc="5" dirty="0">
                <a:solidFill>
                  <a:srgbClr val="FF0000"/>
                </a:solidFill>
                <a:latin typeface="Calibri"/>
                <a:cs typeface="Calibri"/>
              </a:rPr>
              <a:t>»  </a:t>
            </a:r>
            <a:r>
              <a:rPr sz="1500" spc="5" dirty="0">
                <a:solidFill>
                  <a:srgbClr val="15155C"/>
                </a:solidFill>
                <a:latin typeface="Calibri"/>
                <a:cs typeface="Calibri"/>
              </a:rPr>
              <a:t>72,200 </a:t>
            </a:r>
            <a:r>
              <a:rPr sz="1500" dirty="0">
                <a:solidFill>
                  <a:srgbClr val="15155C"/>
                </a:solidFill>
                <a:latin typeface="Calibri"/>
                <a:cs typeface="Calibri"/>
              </a:rPr>
              <a:t>m</a:t>
            </a:r>
            <a:r>
              <a:rPr sz="1500" baseline="25000" dirty="0">
                <a:solidFill>
                  <a:srgbClr val="15155C"/>
                </a:solidFill>
                <a:latin typeface="Calibri"/>
                <a:cs typeface="Calibri"/>
              </a:rPr>
              <a:t>2   </a:t>
            </a:r>
            <a:r>
              <a:rPr sz="1500" spc="-5" dirty="0">
                <a:solidFill>
                  <a:srgbClr val="15155C"/>
                </a:solidFill>
                <a:latin typeface="Calibri"/>
                <a:cs typeface="Calibri"/>
              </a:rPr>
              <a:t>---- </a:t>
            </a:r>
            <a:r>
              <a:rPr sz="1500" dirty="0">
                <a:solidFill>
                  <a:srgbClr val="15155C"/>
                </a:solidFill>
                <a:latin typeface="Calibri"/>
                <a:cs typeface="Calibri"/>
              </a:rPr>
              <a:t>Shenzhen</a:t>
            </a:r>
            <a:r>
              <a:rPr sz="1500" spc="-160" dirty="0">
                <a:solidFill>
                  <a:srgbClr val="15155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15155C"/>
                </a:solidFill>
                <a:latin typeface="Calibri"/>
                <a:cs typeface="Calibri"/>
              </a:rPr>
              <a:t>Factory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69211" y="6030976"/>
            <a:ext cx="2651760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64">
              <a:tabLst>
                <a:tab pos="276633" algn="l"/>
              </a:tabLst>
            </a:pPr>
            <a:r>
              <a:rPr sz="1500" spc="5" dirty="0">
                <a:solidFill>
                  <a:srgbClr val="FF0000"/>
                </a:solidFill>
                <a:latin typeface="Calibri"/>
                <a:cs typeface="Calibri"/>
              </a:rPr>
              <a:t>»	</a:t>
            </a:r>
            <a:r>
              <a:rPr sz="1500" spc="5" dirty="0">
                <a:solidFill>
                  <a:srgbClr val="15155C"/>
                </a:solidFill>
                <a:latin typeface="Calibri"/>
                <a:cs typeface="Calibri"/>
              </a:rPr>
              <a:t>9,200 </a:t>
            </a:r>
            <a:r>
              <a:rPr sz="1500" dirty="0">
                <a:solidFill>
                  <a:srgbClr val="15155C"/>
                </a:solidFill>
                <a:latin typeface="Calibri"/>
                <a:cs typeface="Calibri"/>
              </a:rPr>
              <a:t>m</a:t>
            </a:r>
            <a:r>
              <a:rPr sz="1500" baseline="25000" dirty="0">
                <a:solidFill>
                  <a:srgbClr val="15155C"/>
                </a:solidFill>
                <a:latin typeface="Calibri"/>
                <a:cs typeface="Calibri"/>
              </a:rPr>
              <a:t>2   </a:t>
            </a:r>
            <a:r>
              <a:rPr sz="1500" spc="-5" dirty="0">
                <a:solidFill>
                  <a:srgbClr val="15155C"/>
                </a:solidFill>
                <a:latin typeface="Calibri"/>
                <a:cs typeface="Calibri"/>
              </a:rPr>
              <a:t>---- </a:t>
            </a:r>
            <a:r>
              <a:rPr sz="1500" dirty="0">
                <a:solidFill>
                  <a:srgbClr val="15155C"/>
                </a:solidFill>
                <a:latin typeface="Calibri"/>
                <a:cs typeface="Calibri"/>
              </a:rPr>
              <a:t>Longyan</a:t>
            </a:r>
            <a:r>
              <a:rPr sz="1500" spc="-125" dirty="0">
                <a:solidFill>
                  <a:srgbClr val="15155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15155C"/>
                </a:solidFill>
                <a:latin typeface="Calibri"/>
                <a:cs typeface="Calibri"/>
              </a:rPr>
              <a:t>Factory</a:t>
            </a:r>
            <a:endParaRPr sz="1500">
              <a:latin typeface="Calibri"/>
              <a:cs typeface="Calibri"/>
            </a:endParaRPr>
          </a:p>
          <a:p>
            <a:pPr marL="12664">
              <a:spcBef>
                <a:spcPts val="95"/>
              </a:spcBef>
              <a:tabLst>
                <a:tab pos="276633" algn="l"/>
              </a:tabLst>
            </a:pPr>
            <a:r>
              <a:rPr sz="1500" spc="5" dirty="0">
                <a:solidFill>
                  <a:srgbClr val="FF0000"/>
                </a:solidFill>
                <a:latin typeface="Calibri"/>
                <a:cs typeface="Calibri"/>
              </a:rPr>
              <a:t>»	</a:t>
            </a:r>
            <a:r>
              <a:rPr sz="1500" spc="5" dirty="0">
                <a:solidFill>
                  <a:srgbClr val="15155C"/>
                </a:solidFill>
                <a:latin typeface="Calibri"/>
                <a:cs typeface="Calibri"/>
              </a:rPr>
              <a:t>7,200 </a:t>
            </a:r>
            <a:r>
              <a:rPr sz="1500" dirty="0">
                <a:solidFill>
                  <a:srgbClr val="15155C"/>
                </a:solidFill>
                <a:latin typeface="Calibri"/>
                <a:cs typeface="Calibri"/>
              </a:rPr>
              <a:t>m</a:t>
            </a:r>
            <a:r>
              <a:rPr sz="1500" baseline="25000" dirty="0">
                <a:solidFill>
                  <a:srgbClr val="15155C"/>
                </a:solidFill>
                <a:latin typeface="Calibri"/>
                <a:cs typeface="Calibri"/>
              </a:rPr>
              <a:t>2   </a:t>
            </a:r>
            <a:r>
              <a:rPr sz="1500" spc="-5" dirty="0">
                <a:solidFill>
                  <a:srgbClr val="15155C"/>
                </a:solidFill>
                <a:latin typeface="Calibri"/>
                <a:cs typeface="Calibri"/>
              </a:rPr>
              <a:t>---- </a:t>
            </a:r>
            <a:r>
              <a:rPr sz="1500" dirty="0">
                <a:solidFill>
                  <a:srgbClr val="15155C"/>
                </a:solidFill>
                <a:latin typeface="Calibri"/>
                <a:cs typeface="Calibri"/>
              </a:rPr>
              <a:t>Meizhou</a:t>
            </a:r>
            <a:r>
              <a:rPr sz="1500" spc="-95" dirty="0">
                <a:solidFill>
                  <a:srgbClr val="15155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15155C"/>
                </a:solidFill>
                <a:latin typeface="Calibri"/>
                <a:cs typeface="Calibri"/>
              </a:rPr>
              <a:t>Factory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69211" y="6512559"/>
            <a:ext cx="243903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64"/>
            <a:r>
              <a:rPr sz="1500" spc="5" dirty="0">
                <a:solidFill>
                  <a:srgbClr val="FF0000"/>
                </a:solidFill>
                <a:latin typeface="Calibri"/>
                <a:cs typeface="Calibri"/>
              </a:rPr>
              <a:t>»  </a:t>
            </a:r>
            <a:r>
              <a:rPr sz="1500" spc="5" dirty="0">
                <a:solidFill>
                  <a:srgbClr val="15155C"/>
                </a:solidFill>
                <a:latin typeface="Calibri"/>
                <a:cs typeface="Calibri"/>
              </a:rPr>
              <a:t>13,000 </a:t>
            </a:r>
            <a:r>
              <a:rPr sz="1500" dirty="0">
                <a:solidFill>
                  <a:srgbClr val="15155C"/>
                </a:solidFill>
                <a:latin typeface="Calibri"/>
                <a:cs typeface="Calibri"/>
              </a:rPr>
              <a:t>m</a:t>
            </a:r>
            <a:r>
              <a:rPr sz="1500" baseline="25000" dirty="0">
                <a:solidFill>
                  <a:srgbClr val="15155C"/>
                </a:solidFill>
                <a:latin typeface="Calibri"/>
                <a:cs typeface="Calibri"/>
              </a:rPr>
              <a:t>2   </a:t>
            </a:r>
            <a:r>
              <a:rPr sz="1500" spc="-5" dirty="0">
                <a:solidFill>
                  <a:srgbClr val="15155C"/>
                </a:solidFill>
                <a:latin typeface="Calibri"/>
                <a:cs typeface="Calibri"/>
              </a:rPr>
              <a:t>---- </a:t>
            </a:r>
            <a:r>
              <a:rPr sz="1500" dirty="0">
                <a:solidFill>
                  <a:srgbClr val="15155C"/>
                </a:solidFill>
                <a:latin typeface="Calibri"/>
                <a:cs typeface="Calibri"/>
              </a:rPr>
              <a:t>Hanoi</a:t>
            </a:r>
            <a:r>
              <a:rPr sz="1500" spc="-146" dirty="0">
                <a:solidFill>
                  <a:srgbClr val="15155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15155C"/>
                </a:solidFill>
                <a:latin typeface="Calibri"/>
                <a:cs typeface="Calibri"/>
              </a:rPr>
              <a:t>Factory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000" y="719843"/>
            <a:ext cx="1792224" cy="521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5567" y="1280702"/>
            <a:ext cx="8351520" cy="64135"/>
          </a:xfrm>
          <a:custGeom>
            <a:avLst/>
            <a:gdLst/>
            <a:ahLst/>
            <a:cxnLst/>
            <a:rect l="l" t="t" r="r" b="b"/>
            <a:pathLst>
              <a:path w="8351520" h="64134">
                <a:moveTo>
                  <a:pt x="0" y="0"/>
                </a:moveTo>
                <a:lnTo>
                  <a:pt x="0" y="54864"/>
                </a:lnTo>
                <a:lnTo>
                  <a:pt x="8351520" y="64008"/>
                </a:lnTo>
                <a:lnTo>
                  <a:pt x="8351520" y="6096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358168" y="633452"/>
            <a:ext cx="441753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911555" rtl="0" fontAlgn="base">
              <a:spcBef>
                <a:spcPts val="683"/>
              </a:spcBef>
              <a:spcAft>
                <a:spcPts val="683"/>
              </a:spcAft>
              <a:defRPr/>
            </a:pPr>
            <a:r>
              <a:rPr kumimoji="1" lang="en-US" altLang="zh-TW" kern="1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Company </a:t>
            </a:r>
            <a:r>
              <a:rPr kumimoji="1" lang="zh-TW" altLang="en-US" kern="1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 </a:t>
            </a:r>
            <a:r>
              <a:rPr kumimoji="1" lang="en-US" altLang="zh-TW" kern="1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Profile</a:t>
            </a:r>
            <a:endParaRPr kumimoji="1" lang="en-US" altLang="zh-TW" kern="12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98120" y="2892047"/>
            <a:ext cx="123380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64" marR="5077" indent="103186"/>
            <a:r>
              <a:rPr sz="1400" b="1" spc="-10" dirty="0">
                <a:solidFill>
                  <a:srgbClr val="15155C"/>
                </a:solidFill>
                <a:latin typeface="Calibri"/>
                <a:cs typeface="Calibri"/>
              </a:rPr>
              <a:t>Headquarters  </a:t>
            </a:r>
            <a:r>
              <a:rPr sz="1400" b="1" spc="-21" dirty="0">
                <a:solidFill>
                  <a:srgbClr val="15155C"/>
                </a:solidFill>
                <a:latin typeface="Calibri"/>
                <a:cs typeface="Calibri"/>
              </a:rPr>
              <a:t>Taichung</a:t>
            </a:r>
            <a:r>
              <a:rPr sz="1400" b="1" spc="-80" dirty="0">
                <a:solidFill>
                  <a:srgbClr val="15155C"/>
                </a:solidFill>
                <a:latin typeface="Calibri"/>
                <a:cs typeface="Calibri"/>
              </a:rPr>
              <a:t> </a:t>
            </a:r>
            <a:r>
              <a:rPr sz="1400" b="1" spc="-26" dirty="0">
                <a:solidFill>
                  <a:srgbClr val="15155C"/>
                </a:solidFill>
                <a:latin typeface="Calibri"/>
                <a:cs typeface="Calibri"/>
              </a:rPr>
              <a:t>Taiwan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62747" y="2910332"/>
            <a:ext cx="12534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64"/>
            <a:r>
              <a:rPr sz="1400" b="1" spc="-21" dirty="0">
                <a:solidFill>
                  <a:srgbClr val="15155C"/>
                </a:solidFill>
                <a:latin typeface="Calibri"/>
                <a:cs typeface="Calibri"/>
              </a:rPr>
              <a:t>Taichung</a:t>
            </a:r>
            <a:r>
              <a:rPr sz="1400" b="1" spc="-80" dirty="0">
                <a:solidFill>
                  <a:srgbClr val="15155C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15155C"/>
                </a:solidFill>
                <a:latin typeface="Calibri"/>
                <a:cs typeface="Calibri"/>
              </a:rPr>
              <a:t>Factory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18837" y="4751324"/>
            <a:ext cx="131762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64"/>
            <a:r>
              <a:rPr sz="1400" b="1" spc="-10" dirty="0">
                <a:solidFill>
                  <a:srgbClr val="15155C"/>
                </a:solidFill>
                <a:latin typeface="Calibri"/>
                <a:cs typeface="Calibri"/>
              </a:rPr>
              <a:t>Shenzhen</a:t>
            </a:r>
            <a:r>
              <a:rPr sz="1400" b="1" spc="-50" dirty="0">
                <a:solidFill>
                  <a:srgbClr val="15155C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15155C"/>
                </a:solidFill>
                <a:latin typeface="Calibri"/>
                <a:cs typeface="Calibri"/>
              </a:rPr>
              <a:t>Factory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29200" y="1625125"/>
            <a:ext cx="2103120" cy="1258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29200" y="3496565"/>
            <a:ext cx="2103120" cy="1219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851177" y="6513069"/>
            <a:ext cx="121602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64"/>
            <a:r>
              <a:rPr sz="1400" b="1" spc="-10" dirty="0">
                <a:solidFill>
                  <a:srgbClr val="15155C"/>
                </a:solidFill>
                <a:latin typeface="Calibri"/>
                <a:cs typeface="Calibri"/>
              </a:rPr>
              <a:t>Longyan</a:t>
            </a:r>
            <a:r>
              <a:rPr sz="1400" b="1" spc="-80" dirty="0">
                <a:solidFill>
                  <a:srgbClr val="15155C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15155C"/>
                </a:solidFill>
                <a:latin typeface="Calibri"/>
                <a:cs typeface="Calibri"/>
              </a:rPr>
              <a:t>Factory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434072" y="5227829"/>
            <a:ext cx="1987295" cy="1243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598671" y="6503925"/>
            <a:ext cx="103949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64"/>
            <a:r>
              <a:rPr sz="1400" b="1" spc="-5" dirty="0">
                <a:solidFill>
                  <a:srgbClr val="15155C"/>
                </a:solidFill>
                <a:latin typeface="Calibri"/>
                <a:cs typeface="Calibri"/>
              </a:rPr>
              <a:t>Hanoi</a:t>
            </a:r>
            <a:r>
              <a:rPr sz="1400" b="1" spc="-80" dirty="0">
                <a:solidFill>
                  <a:srgbClr val="15155C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15155C"/>
                </a:solidFill>
                <a:latin typeface="Calibri"/>
                <a:cs typeface="Calibri"/>
              </a:rPr>
              <a:t>Factory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05420" y="4751324"/>
            <a:ext cx="124968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64"/>
            <a:r>
              <a:rPr sz="1400" b="1" spc="-10" dirty="0">
                <a:solidFill>
                  <a:srgbClr val="15155C"/>
                </a:solidFill>
                <a:latin typeface="Calibri"/>
                <a:cs typeface="Calibri"/>
              </a:rPr>
              <a:t>Meizhou</a:t>
            </a:r>
            <a:r>
              <a:rPr sz="1400" b="1" spc="-40" dirty="0">
                <a:solidFill>
                  <a:srgbClr val="15155C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15155C"/>
                </a:solidFill>
                <a:latin typeface="Calibri"/>
                <a:cs typeface="Calibri"/>
              </a:rPr>
              <a:t>Factory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29200" y="5227829"/>
            <a:ext cx="2103120" cy="12527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34072" y="3496565"/>
            <a:ext cx="1987295" cy="12192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18832" y="1625098"/>
            <a:ext cx="2002534" cy="12466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6" y="2669268"/>
            <a:ext cx="10444630" cy="421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1507" name="Line 45"/>
          <p:cNvSpPr>
            <a:spLocks noChangeShapeType="1"/>
          </p:cNvSpPr>
          <p:nvPr/>
        </p:nvSpPr>
        <p:spPr bwMode="auto">
          <a:xfrm>
            <a:off x="430706" y="1068755"/>
            <a:ext cx="9698320" cy="6997"/>
          </a:xfrm>
          <a:prstGeom prst="line">
            <a:avLst/>
          </a:prstGeom>
          <a:noFill/>
          <a:ln w="57150" cap="sq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3993" tIns="51993" rIns="103993" bIns="51993" anchor="ctr"/>
          <a:lstStyle/>
          <a:p>
            <a:endParaRPr lang="zh-TW" altLang="en-US"/>
          </a:p>
        </p:txBody>
      </p:sp>
      <p:sp>
        <p:nvSpPr>
          <p:cNvPr id="44036" name="Rectangle 91"/>
          <p:cNvSpPr>
            <a:spLocks noChangeArrowheads="1"/>
          </p:cNvSpPr>
          <p:nvPr/>
        </p:nvSpPr>
        <p:spPr bwMode="auto">
          <a:xfrm>
            <a:off x="2259353" y="472313"/>
            <a:ext cx="7117794" cy="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993" tIns="51993" rIns="103993" bIns="51993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4100" b="1" dirty="0">
                <a:solidFill>
                  <a:srgbClr val="000066"/>
                </a:solidFill>
                <a:latin typeface="Calibri" pitchFamily="34" charset="0"/>
                <a:ea typeface="Arial Unicode MS" pitchFamily="34" charset="-120"/>
              </a:rPr>
              <a:t>Global Office &amp; Sites </a:t>
            </a:r>
            <a:r>
              <a:rPr lang="en-US" altLang="zh-TW" sz="4100" b="1" i="1" dirty="0">
                <a:solidFill>
                  <a:srgbClr val="FF0000"/>
                </a:solidFill>
                <a:latin typeface="Calibri" pitchFamily="34" charset="0"/>
                <a:ea typeface="Arial Unicode MS" pitchFamily="34" charset="-120"/>
              </a:rPr>
              <a:t> </a:t>
            </a:r>
            <a:endParaRPr lang="en-US" altLang="zh-TW" sz="4100" dirty="0">
              <a:solidFill>
                <a:srgbClr val="000000"/>
              </a:solidFill>
              <a:latin typeface="Calibri" pitchFamily="34" charset="0"/>
              <a:ea typeface="Arial Unicode MS" pitchFamily="34" charset="-12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421" y="1453609"/>
            <a:ext cx="2296481" cy="87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1510" name="Picture 9" descr="umec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6" y="409314"/>
            <a:ext cx="2094124" cy="57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4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584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844546" indent="-324820" algn="l" eaLnBrk="0" hangingPunct="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299300" indent="-259862" algn="l" eaLnBrk="0" hangingPunct="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819016" indent="-259862" algn="l" eaLnBrk="0" hangingPunct="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338746" indent="-259862" algn="l" eaLnBrk="0" hangingPunct="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858460" indent="-25986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378178" indent="-25986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897902" indent="-25986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417620" indent="-25986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7DB45E3-6621-4196-9ED9-0CCAA6929E3F}" type="slidenum">
              <a:rPr lang="en-US" altLang="zh-TW" sz="1700">
                <a:solidFill>
                  <a:srgbClr val="000000"/>
                </a:solidFill>
                <a:ea typeface="Arial Unicode MS" pitchFamily="34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zh-TW" sz="1700">
              <a:solidFill>
                <a:srgbClr val="000000"/>
              </a:solidFill>
              <a:ea typeface="Arial Unicode MS" pitchFamily="34" charset="-120"/>
            </a:endParaRPr>
          </a:p>
        </p:txBody>
      </p:sp>
      <p:pic>
        <p:nvPicPr>
          <p:cNvPr id="35844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692"/>
            <a:ext cx="10693400" cy="605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5" name="群組 31"/>
          <p:cNvGrpSpPr>
            <a:grpSpLocks/>
          </p:cNvGrpSpPr>
          <p:nvPr/>
        </p:nvGrpSpPr>
        <p:grpSpPr bwMode="auto">
          <a:xfrm>
            <a:off x="1748346" y="1873292"/>
            <a:ext cx="7593527" cy="800219"/>
            <a:chOff x="1495505" y="3114246"/>
            <a:chExt cx="6493503" cy="726284"/>
          </a:xfrm>
        </p:grpSpPr>
        <p:sp>
          <p:nvSpPr>
            <p:cNvPr id="19" name="矩形 18"/>
            <p:cNvSpPr/>
            <p:nvPr/>
          </p:nvSpPr>
          <p:spPr>
            <a:xfrm>
              <a:off x="1495505" y="3114246"/>
              <a:ext cx="438925" cy="7262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4600" b="1" kern="0" dirty="0">
                  <a:solidFill>
                    <a:srgbClr val="002060"/>
                  </a:solidFill>
                  <a:latin typeface="Arial" pitchFamily="34" charset="0"/>
                  <a:ea typeface="Arial Unicode MS" pitchFamily="34" charset="-120"/>
                  <a:cs typeface="Arial" panose="020B0604020202020204" pitchFamily="34" charset="0"/>
                </a:rPr>
                <a:t>2</a:t>
              </a:r>
              <a:endParaRPr kumimoji="1" lang="zh-TW" altLang="en-US" sz="2700" dirty="0">
                <a:solidFill>
                  <a:srgbClr val="002060"/>
                </a:solidFill>
                <a:latin typeface="Arial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299184" y="3171399"/>
              <a:ext cx="5689824" cy="656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ts val="683"/>
                </a:spcBef>
                <a:spcAft>
                  <a:spcPts val="683"/>
                </a:spcAft>
                <a:buClr>
                  <a:srgbClr val="C00000"/>
                </a:buClr>
                <a:defRPr/>
              </a:pPr>
              <a:r>
                <a:rPr kumimoji="1" lang="en-US" altLang="zh-TW" sz="41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Arial Unicode MS" pitchFamily="34" charset="-120"/>
                </a:rPr>
                <a:t>Product Development</a:t>
              </a:r>
              <a:endParaRPr kumimoji="1" lang="zh-TW" altLang="en-US" sz="4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endParaRPr>
            </a:p>
          </p:txBody>
        </p:sp>
      </p:grpSp>
      <p:pic>
        <p:nvPicPr>
          <p:cNvPr id="35846" name="Picture 9" descr="umec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6" y="409314"/>
            <a:ext cx="2094124" cy="57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2"/>
          <p:cNvSpPr txBox="1">
            <a:spLocks noChangeArrowheads="1"/>
          </p:cNvSpPr>
          <p:nvPr/>
        </p:nvSpPr>
        <p:spPr bwMode="auto">
          <a:xfrm>
            <a:off x="1188155" y="302646"/>
            <a:ext cx="8940871" cy="7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945" tIns="51969" rIns="103945" bIns="5196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4600" b="1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r>
              <a:rPr lang="en-US" altLang="zh-TW" sz="4600" kern="0" dirty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</a:p>
        </p:txBody>
      </p:sp>
      <p:cxnSp>
        <p:nvCxnSpPr>
          <p:cNvPr id="35848" name="直線接點 29"/>
          <p:cNvCxnSpPr>
            <a:cxnSpLocks noChangeShapeType="1"/>
          </p:cNvCxnSpPr>
          <p:nvPr/>
        </p:nvCxnSpPr>
        <p:spPr bwMode="auto">
          <a:xfrm>
            <a:off x="401003" y="1079251"/>
            <a:ext cx="9880256" cy="0"/>
          </a:xfrm>
          <a:prstGeom prst="line">
            <a:avLst/>
          </a:prstGeom>
          <a:noFill/>
          <a:ln w="25400" cap="sq" algn="ctr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5849" name="群組 29"/>
          <p:cNvGrpSpPr>
            <a:grpSpLocks/>
          </p:cNvGrpSpPr>
          <p:nvPr/>
        </p:nvGrpSpPr>
        <p:grpSpPr bwMode="auto">
          <a:xfrm>
            <a:off x="1857" y="7367587"/>
            <a:ext cx="10691543" cy="188913"/>
            <a:chOff x="1632" y="6686550"/>
            <a:chExt cx="9142371" cy="171452"/>
          </a:xfrm>
        </p:grpSpPr>
        <p:sp>
          <p:nvSpPr>
            <p:cNvPr id="31" name="流程圖: 人工輸入 30"/>
            <p:cNvSpPr/>
            <p:nvPr/>
          </p:nvSpPr>
          <p:spPr bwMode="auto">
            <a:xfrm rot="5400000">
              <a:off x="3909244" y="2778938"/>
              <a:ext cx="171452" cy="7986676"/>
            </a:xfrm>
            <a:prstGeom prst="flowChartManualInpu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700">
                <a:solidFill>
                  <a:srgbClr val="000000"/>
                </a:solidFill>
                <a:latin typeface="Arial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32" name="流程圖: 人工輸入 31"/>
            <p:cNvSpPr/>
            <p:nvPr/>
          </p:nvSpPr>
          <p:spPr bwMode="auto">
            <a:xfrm rot="5400000" flipV="1">
              <a:off x="6160309" y="3874308"/>
              <a:ext cx="171452" cy="5795936"/>
            </a:xfrm>
            <a:prstGeom prst="flowChartManualInpu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700">
                <a:solidFill>
                  <a:srgbClr val="000000"/>
                </a:solidFill>
                <a:latin typeface="Arial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3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582" y="3381184"/>
            <a:ext cx="618212" cy="55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" y="3984655"/>
            <a:ext cx="10698970" cy="3472142"/>
          </a:xfrm>
          <a:prstGeom prst="rect">
            <a:avLst/>
          </a:prstGeom>
          <a:solidFill>
            <a:srgbClr val="4F5F6F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03" tIns="51998" rIns="104003" bIns="51998" anchor="ctr"/>
          <a:lstStyle/>
          <a:p>
            <a:pPr algn="ctr" defTabSz="104014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 sz="2700">
              <a:solidFill>
                <a:srgbClr val="FFFFFF"/>
              </a:solidFill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924534" y="341098"/>
            <a:ext cx="9089390" cy="67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03" tIns="51998" rIns="104003" bIns="51998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defTabSz="1040143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b="1" dirty="0">
                <a:solidFill>
                  <a:srgbClr val="000066"/>
                </a:solidFill>
                <a:latin typeface="Calibri" pitchFamily="34" charset="0"/>
                <a:ea typeface="Arial Unicode MS" pitchFamily="34" charset="-120"/>
                <a:cs typeface="Arial Unicode MS" pitchFamily="34" charset="-120"/>
              </a:rPr>
              <a:t>       Product Segmentation</a:t>
            </a:r>
            <a:r>
              <a:rPr lang="en-US" altLang="zh-TW" dirty="0">
                <a:solidFill>
                  <a:srgbClr val="000066"/>
                </a:solidFill>
                <a:latin typeface="Calibri" pitchFamily="34" charset="0"/>
                <a:ea typeface="Arial Unicode MS" pitchFamily="34" charset="-120"/>
                <a:cs typeface="Arial Unicode MS" pitchFamily="34" charset="-120"/>
              </a:rPr>
              <a:t> </a:t>
            </a:r>
          </a:p>
        </p:txBody>
      </p:sp>
      <p:sp>
        <p:nvSpPr>
          <p:cNvPr id="23557" name="Line 9"/>
          <p:cNvSpPr>
            <a:spLocks noChangeShapeType="1"/>
          </p:cNvSpPr>
          <p:nvPr/>
        </p:nvSpPr>
        <p:spPr bwMode="auto">
          <a:xfrm>
            <a:off x="430706" y="1056516"/>
            <a:ext cx="9698320" cy="6997"/>
          </a:xfrm>
          <a:prstGeom prst="line">
            <a:avLst/>
          </a:prstGeom>
          <a:noFill/>
          <a:ln w="57150" cap="sq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003" tIns="51998" rIns="104003" bIns="51998" anchor="ctr"/>
          <a:lstStyle/>
          <a:p>
            <a:pPr algn="ctr" defTabSz="1040143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700">
              <a:solidFill>
                <a:srgbClr val="000000"/>
              </a:solidFill>
              <a:latin typeface="Arial" charset="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23558" name="Picture 9" descr="umec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6" y="409314"/>
            <a:ext cx="2094124" cy="57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5"/>
          <p:cNvCxnSpPr/>
          <p:nvPr/>
        </p:nvCxnSpPr>
        <p:spPr>
          <a:xfrm>
            <a:off x="2253785" y="4668588"/>
            <a:ext cx="16709" cy="257305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9"/>
          <p:cNvCxnSpPr/>
          <p:nvPr/>
        </p:nvCxnSpPr>
        <p:spPr>
          <a:xfrm>
            <a:off x="250629" y="5181100"/>
            <a:ext cx="1778520" cy="0"/>
          </a:xfrm>
          <a:prstGeom prst="line">
            <a:avLst/>
          </a:prstGeom>
          <a:ln w="12700" cap="rnd">
            <a:solidFill>
              <a:srgbClr val="C6C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9"/>
          <p:cNvSpPr>
            <a:spLocks noChangeArrowheads="1"/>
          </p:cNvSpPr>
          <p:nvPr/>
        </p:nvSpPr>
        <p:spPr bwMode="auto">
          <a:xfrm>
            <a:off x="107709" y="5289580"/>
            <a:ext cx="2194375" cy="145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03" tIns="51998" rIns="104003" bIns="51998"/>
          <a:lstStyle>
            <a:lvl1pPr marL="342900" indent="-3429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marL="5432" lvl="1" indent="0" defTabSz="1040143" eaLnBrk="1" fontAlgn="base" hangingPunct="1">
              <a:spcBef>
                <a:spcPts val="684"/>
              </a:spcBef>
              <a:spcAft>
                <a:spcPct val="0"/>
              </a:spcAft>
              <a:buClr>
                <a:srgbClr val="FF3300"/>
              </a:buClr>
              <a:buNone/>
              <a:defRPr/>
            </a:pPr>
            <a:r>
              <a:rPr lang="en-US" altLang="zh-TW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* RF transformer</a:t>
            </a:r>
          </a:p>
          <a:p>
            <a:pPr marL="5432" lvl="1" indent="0" defTabSz="1040143" eaLnBrk="1" fontAlgn="base" hangingPunct="1">
              <a:spcBef>
                <a:spcPts val="684"/>
              </a:spcBef>
              <a:spcAft>
                <a:spcPct val="0"/>
              </a:spcAft>
              <a:buClr>
                <a:srgbClr val="FF3300"/>
              </a:buClr>
              <a:buNone/>
              <a:defRPr/>
            </a:pPr>
            <a:r>
              <a:rPr lang="en-US" altLang="zh-TW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* Telecommunications</a:t>
            </a:r>
          </a:p>
          <a:p>
            <a:pPr marL="5432" lvl="1" indent="0" defTabSz="1040143" eaLnBrk="1" fontAlgn="base" hangingPunct="1">
              <a:spcBef>
                <a:spcPts val="684"/>
              </a:spcBef>
              <a:spcAft>
                <a:spcPct val="0"/>
              </a:spcAft>
              <a:buClr>
                <a:srgbClr val="FF3300"/>
              </a:buClr>
              <a:buNone/>
              <a:defRPr/>
            </a:pPr>
            <a:r>
              <a:rPr lang="en-US" altLang="zh-TW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* Power Transformer</a:t>
            </a:r>
          </a:p>
          <a:p>
            <a:pPr marL="5432" lvl="1" indent="0" defTabSz="1040143" eaLnBrk="1" fontAlgn="base" hangingPunct="1">
              <a:spcBef>
                <a:spcPts val="684"/>
              </a:spcBef>
              <a:spcAft>
                <a:spcPct val="0"/>
              </a:spcAft>
              <a:buClr>
                <a:srgbClr val="FF3300"/>
              </a:buClr>
              <a:buNone/>
              <a:defRPr/>
            </a:pPr>
            <a:r>
              <a:rPr lang="en-US" altLang="zh-TW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* Inductor Products</a:t>
            </a:r>
          </a:p>
          <a:p>
            <a:pPr marL="5432" lvl="1" indent="0" defTabSz="1040143" eaLnBrk="1" fontAlgn="base" hangingPunct="1">
              <a:spcBef>
                <a:spcPts val="684"/>
              </a:spcBef>
              <a:spcAft>
                <a:spcPct val="0"/>
              </a:spcAft>
              <a:buClr>
                <a:srgbClr val="FF3300"/>
              </a:buClr>
              <a:buNone/>
              <a:defRPr/>
            </a:pPr>
            <a:r>
              <a:rPr lang="en-US" altLang="zh-TW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* Custom Design </a:t>
            </a:r>
          </a:p>
          <a:p>
            <a:pPr marL="5432" lvl="1" indent="0" defTabSz="1040143" eaLnBrk="1" fontAlgn="base" hangingPunct="1">
              <a:spcBef>
                <a:spcPts val="684"/>
              </a:spcBef>
              <a:spcAft>
                <a:spcPct val="0"/>
              </a:spcAft>
              <a:buClr>
                <a:srgbClr val="FF3300"/>
              </a:buClr>
              <a:buNone/>
              <a:defRPr/>
            </a:pPr>
            <a:r>
              <a:rPr lang="en-US" altLang="zh-TW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   Transformer/ Inductor</a:t>
            </a:r>
          </a:p>
        </p:txBody>
      </p:sp>
      <p:cxnSp>
        <p:nvCxnSpPr>
          <p:cNvPr id="91" name="直接连接符 5"/>
          <p:cNvCxnSpPr/>
          <p:nvPr/>
        </p:nvCxnSpPr>
        <p:spPr>
          <a:xfrm>
            <a:off x="8523163" y="4705351"/>
            <a:ext cx="16708" cy="257305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7" name="Rectangle 9"/>
          <p:cNvSpPr>
            <a:spLocks noChangeArrowheads="1"/>
          </p:cNvSpPr>
          <p:nvPr/>
        </p:nvSpPr>
        <p:spPr bwMode="auto">
          <a:xfrm>
            <a:off x="2426437" y="5289550"/>
            <a:ext cx="2056994" cy="145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03" tIns="51998" rIns="104003" bIns="51998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4763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defTabSz="1040143" eaLnBrk="1" fontAlgn="base" hangingPunct="1">
              <a:spcBef>
                <a:spcPts val="684"/>
              </a:spcBef>
              <a:spcAft>
                <a:spcPct val="0"/>
              </a:spcAft>
              <a:buClr>
                <a:srgbClr val="FF3300"/>
              </a:buClr>
              <a:buNone/>
              <a:defRPr/>
            </a:pPr>
            <a:r>
              <a:rPr lang="en-US" altLang="zh-TW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0"/>
                <a:cs typeface="Arial Unicode MS" pitchFamily="34" charset="-120"/>
              </a:rPr>
              <a:t>* DC/DC Converters</a:t>
            </a:r>
          </a:p>
          <a:p>
            <a:pPr lvl="1" defTabSz="1040143" eaLnBrk="1" fontAlgn="base" hangingPunct="1">
              <a:spcBef>
                <a:spcPts val="684"/>
              </a:spcBef>
              <a:spcAft>
                <a:spcPct val="0"/>
              </a:spcAft>
              <a:buClr>
                <a:srgbClr val="FF3300"/>
              </a:buClr>
              <a:buNone/>
              <a:defRPr/>
            </a:pPr>
            <a:r>
              <a:rPr lang="en-US" altLang="zh-TW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0"/>
                <a:cs typeface="Arial Unicode MS" pitchFamily="34" charset="-120"/>
              </a:rPr>
              <a:t>* AC Open Frame</a:t>
            </a:r>
          </a:p>
          <a:p>
            <a:pPr lvl="1" defTabSz="1040143" eaLnBrk="1" fontAlgn="base" hangingPunct="1">
              <a:spcBef>
                <a:spcPts val="684"/>
              </a:spcBef>
              <a:spcAft>
                <a:spcPct val="0"/>
              </a:spcAft>
              <a:buClr>
                <a:srgbClr val="FF3300"/>
              </a:buClr>
              <a:buNone/>
              <a:defRPr/>
            </a:pPr>
            <a:r>
              <a:rPr lang="en-US" altLang="zh-TW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0"/>
                <a:cs typeface="Arial Unicode MS" pitchFamily="34" charset="-120"/>
              </a:rPr>
              <a:t>* Power Adapter</a:t>
            </a:r>
          </a:p>
          <a:p>
            <a:pPr defTabSz="1040143" fontAlgn="base">
              <a:spcBef>
                <a:spcPts val="684"/>
              </a:spcBef>
              <a:spcAft>
                <a:spcPct val="0"/>
              </a:spcAft>
              <a:buNone/>
              <a:defRPr/>
            </a:pPr>
            <a:r>
              <a:rPr kumimoji="0" lang="en-US" altLang="zh-TW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0"/>
                <a:cs typeface="Arial Unicode MS" pitchFamily="34" charset="-120"/>
              </a:rPr>
              <a:t>* Hot-swappable  </a:t>
            </a:r>
          </a:p>
          <a:p>
            <a:pPr defTabSz="1040143" fontAlgn="base">
              <a:spcBef>
                <a:spcPts val="684"/>
              </a:spcBef>
              <a:spcAft>
                <a:spcPct val="0"/>
              </a:spcAft>
              <a:buNone/>
              <a:defRPr/>
            </a:pPr>
            <a:r>
              <a:rPr kumimoji="0" lang="en-US" altLang="zh-TW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0"/>
                <a:cs typeface="Arial Unicode MS" pitchFamily="34" charset="-120"/>
              </a:rPr>
              <a:t>   Redundant Power </a:t>
            </a:r>
          </a:p>
        </p:txBody>
      </p:sp>
      <p:sp>
        <p:nvSpPr>
          <p:cNvPr id="5" name="矩形 4"/>
          <p:cNvSpPr/>
          <p:nvPr/>
        </p:nvSpPr>
        <p:spPr>
          <a:xfrm>
            <a:off x="8582572" y="5273826"/>
            <a:ext cx="2103406" cy="1846514"/>
          </a:xfrm>
          <a:prstGeom prst="rect">
            <a:avLst/>
          </a:prstGeom>
        </p:spPr>
        <p:txBody>
          <a:bodyPr lIns="104003" tIns="51998" rIns="104003" bIns="51998">
            <a:spAutoFit/>
          </a:bodyPr>
          <a:lstStyle/>
          <a:p>
            <a:pPr marL="5432" lvl="1" defTabSz="1040143" fontAlgn="base">
              <a:spcBef>
                <a:spcPts val="684"/>
              </a:spcBef>
              <a:spcAft>
                <a:spcPct val="0"/>
              </a:spcAft>
              <a:buClr>
                <a:srgbClr val="000099"/>
              </a:buClr>
              <a:defRPr/>
            </a:pPr>
            <a:r>
              <a:rPr kumimoji="1" lang="en-US" altLang="zh-TW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" pitchFamily="34" charset="0"/>
              </a:rPr>
              <a:t>* Ultra High Speed AOC : </a:t>
            </a:r>
          </a:p>
          <a:p>
            <a:pPr marL="5432" lvl="1" defTabSz="1040143" fontAlgn="base">
              <a:spcBef>
                <a:spcPts val="684"/>
              </a:spcBef>
              <a:spcAft>
                <a:spcPct val="0"/>
              </a:spcAft>
              <a:buClr>
                <a:srgbClr val="000099"/>
              </a:buClr>
              <a:defRPr/>
            </a:pPr>
            <a:r>
              <a:rPr kumimoji="1" lang="en-US" altLang="zh-TW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" pitchFamily="34" charset="0"/>
              </a:rPr>
              <a:t>   HDMI, DVI, USB3.0, </a:t>
            </a:r>
          </a:p>
          <a:p>
            <a:pPr marL="5432" lvl="1" defTabSz="1040143" fontAlgn="base">
              <a:spcBef>
                <a:spcPts val="684"/>
              </a:spcBef>
              <a:spcAft>
                <a:spcPct val="0"/>
              </a:spcAft>
              <a:buClr>
                <a:srgbClr val="000099"/>
              </a:buClr>
              <a:defRPr/>
            </a:pPr>
            <a:r>
              <a:rPr kumimoji="1" lang="en-US" altLang="zh-TW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" pitchFamily="34" charset="0"/>
              </a:rPr>
              <a:t>   SFP+, QSFP+</a:t>
            </a:r>
          </a:p>
          <a:p>
            <a:pPr marL="5432" lvl="1" defTabSz="1040143" fontAlgn="base">
              <a:spcBef>
                <a:spcPts val="684"/>
              </a:spcBef>
              <a:spcAft>
                <a:spcPct val="0"/>
              </a:spcAft>
              <a:buClr>
                <a:srgbClr val="000099"/>
              </a:buClr>
              <a:defRPr/>
            </a:pPr>
            <a:r>
              <a:rPr kumimoji="1" lang="en-US" altLang="zh-TW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" pitchFamily="34" charset="0"/>
              </a:rPr>
              <a:t>* Passive Components:</a:t>
            </a:r>
          </a:p>
          <a:p>
            <a:pPr marL="5432" lvl="1" defTabSz="1040143" fontAlgn="base">
              <a:spcBef>
                <a:spcPts val="684"/>
              </a:spcBef>
              <a:spcAft>
                <a:spcPct val="0"/>
              </a:spcAft>
              <a:buClr>
                <a:srgbClr val="000099"/>
              </a:buClr>
              <a:defRPr/>
            </a:pPr>
            <a:r>
              <a:rPr kumimoji="1" lang="en-US" altLang="zh-TW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" pitchFamily="34" charset="0"/>
              </a:rPr>
              <a:t>   CWDM/ DWDM</a:t>
            </a:r>
          </a:p>
          <a:p>
            <a:pPr marL="5432" lvl="1" defTabSz="1040143" fontAlgn="base">
              <a:spcBef>
                <a:spcPts val="684"/>
              </a:spcBef>
              <a:spcAft>
                <a:spcPct val="0"/>
              </a:spcAft>
              <a:buClr>
                <a:srgbClr val="000099"/>
              </a:buClr>
              <a:defRPr/>
            </a:pPr>
            <a:r>
              <a:rPr kumimoji="1" lang="en-US" altLang="zh-TW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" pitchFamily="34" charset="0"/>
              </a:rPr>
              <a:t>   Fused Biconical Taper</a:t>
            </a:r>
          </a:p>
        </p:txBody>
      </p:sp>
      <p:cxnSp>
        <p:nvCxnSpPr>
          <p:cNvPr id="95" name="直接连接符 5"/>
          <p:cNvCxnSpPr/>
          <p:nvPr/>
        </p:nvCxnSpPr>
        <p:spPr>
          <a:xfrm>
            <a:off x="4375755" y="4672087"/>
            <a:ext cx="0" cy="255906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3"/>
          <p:cNvSpPr>
            <a:spLocks noChangeArrowheads="1"/>
          </p:cNvSpPr>
          <p:nvPr/>
        </p:nvSpPr>
        <p:spPr bwMode="auto">
          <a:xfrm>
            <a:off x="4461157" y="5263313"/>
            <a:ext cx="2055137" cy="206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03" tIns="51998" rIns="104003" bIns="51998"/>
          <a:lstStyle>
            <a:lvl1pPr marL="342900" indent="-3429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800100" indent="-34290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indent="0" defTabSz="1040143" eaLnBrk="1" fontAlgn="base" hangingPunct="1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None/>
              <a:defRPr/>
            </a:pPr>
            <a:r>
              <a:rPr lang="en-US" altLang="zh-TW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itchFamily="34" charset="-128"/>
                <a:cs typeface="Arial Unicode MS" pitchFamily="34" charset="-120"/>
              </a:rPr>
              <a:t>DMS/ EMS</a:t>
            </a:r>
          </a:p>
          <a:p>
            <a:pPr marL="0" indent="0" defTabSz="1040143" eaLnBrk="1" fontAlgn="base" hangingPunct="1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None/>
              <a:defRPr/>
            </a:pPr>
            <a:r>
              <a:rPr lang="en-US" altLang="zh-TW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itchFamily="65" charset="-120"/>
                <a:cs typeface="Arial Unicode MS" pitchFamily="34" charset="-120"/>
              </a:rPr>
              <a:t>* Marine &amp; GPS Product</a:t>
            </a:r>
          </a:p>
          <a:p>
            <a:pPr marL="0" indent="0" defTabSz="1040143" eaLnBrk="1" fontAlgn="base" hangingPunct="1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None/>
              <a:defRPr/>
            </a:pPr>
            <a:r>
              <a:rPr lang="zh-TW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itchFamily="34" charset="-128"/>
                <a:cs typeface="Arial Unicode MS" pitchFamily="34" charset="-120"/>
              </a:rPr>
              <a:t>* </a:t>
            </a:r>
            <a:r>
              <a:rPr lang="en-US" altLang="zh-TW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itchFamily="34" charset="-128"/>
                <a:cs typeface="Arial Unicode MS" pitchFamily="34" charset="-120"/>
              </a:rPr>
              <a:t>Automotive  Radar </a:t>
            </a:r>
          </a:p>
          <a:p>
            <a:pPr marL="0" indent="0" defTabSz="1040143" eaLnBrk="1" fontAlgn="base" hangingPunct="1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None/>
              <a:defRPr/>
            </a:pPr>
            <a:r>
              <a:rPr lang="zh-TW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itchFamily="65" charset="-120"/>
                <a:cs typeface="Arial Unicode MS" pitchFamily="34" charset="-120"/>
              </a:rPr>
              <a:t>* </a:t>
            </a:r>
            <a:r>
              <a:rPr lang="en-US" altLang="zh-TW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itchFamily="65" charset="-120"/>
                <a:cs typeface="Arial Unicode MS" pitchFamily="34" charset="-120"/>
              </a:rPr>
              <a:t>Wearable Device </a:t>
            </a:r>
          </a:p>
          <a:p>
            <a:pPr marL="0" indent="0" defTabSz="1040143" eaLnBrk="1" fontAlgn="base" hangingPunct="1">
              <a:lnSpc>
                <a:spcPct val="120000"/>
              </a:lnSpc>
              <a:spcAft>
                <a:spcPct val="0"/>
              </a:spcAft>
              <a:buClr>
                <a:srgbClr val="FF0000"/>
              </a:buClr>
              <a:buNone/>
              <a:defRPr/>
            </a:pPr>
            <a:r>
              <a:rPr lang="zh-TW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itchFamily="65" charset="-120"/>
                <a:cs typeface="Arial Unicode MS" pitchFamily="34" charset="-120"/>
              </a:rPr>
              <a:t>* </a:t>
            </a:r>
            <a:r>
              <a:rPr lang="en-US" altLang="zh-TW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itchFamily="65" charset="-120"/>
                <a:cs typeface="Arial Unicode MS" pitchFamily="34" charset="-120"/>
              </a:rPr>
              <a:t>BLE related Consumer </a:t>
            </a:r>
            <a:r>
              <a:rPr lang="zh-TW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itchFamily="65" charset="-120"/>
                <a:cs typeface="Arial Unicode MS" pitchFamily="34" charset="-120"/>
              </a:rPr>
              <a:t> </a:t>
            </a:r>
            <a:endParaRPr lang="en-US" altLang="zh-TW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標楷體" pitchFamily="65" charset="-120"/>
              <a:cs typeface="Arial Unicode MS" pitchFamily="34" charset="-120"/>
            </a:endParaRPr>
          </a:p>
        </p:txBody>
      </p:sp>
      <p:sp>
        <p:nvSpPr>
          <p:cNvPr id="98" name="Rectangle 9"/>
          <p:cNvSpPr>
            <a:spLocks noChangeArrowheads="1"/>
          </p:cNvSpPr>
          <p:nvPr/>
        </p:nvSpPr>
        <p:spPr bwMode="auto">
          <a:xfrm>
            <a:off x="6622143" y="5289581"/>
            <a:ext cx="2194375" cy="13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03" tIns="51998" rIns="104003" bIns="51998"/>
          <a:lstStyle>
            <a:lvl1pPr marL="342900" indent="-3429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marL="5432" lvl="1" indent="0" defTabSz="1040143" eaLnBrk="1" fontAlgn="base" hangingPunct="1">
              <a:spcBef>
                <a:spcPts val="684"/>
              </a:spcBef>
              <a:buClr>
                <a:srgbClr val="FF3300"/>
              </a:buClr>
              <a:buNone/>
              <a:defRPr/>
            </a:pPr>
            <a:r>
              <a:rPr lang="en-US" altLang="zh-TW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* 3.5inch ~ 19inch</a:t>
            </a:r>
          </a:p>
          <a:p>
            <a:pPr marL="5432" lvl="1" indent="0" defTabSz="1040143" eaLnBrk="1" fontAlgn="base" hangingPunct="1">
              <a:spcBef>
                <a:spcPts val="684"/>
              </a:spcBef>
              <a:buClr>
                <a:srgbClr val="FF3300"/>
              </a:buClr>
              <a:buNone/>
              <a:defRPr/>
            </a:pPr>
            <a:r>
              <a:rPr lang="en-US" altLang="zh-TW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* COG, FOG, POG</a:t>
            </a:r>
          </a:p>
          <a:p>
            <a:pPr marL="5432" lvl="1" indent="0" defTabSz="1040143" eaLnBrk="1" fontAlgn="base" hangingPunct="1">
              <a:spcBef>
                <a:spcPts val="684"/>
              </a:spcBef>
              <a:buClr>
                <a:srgbClr val="FF3300"/>
              </a:buClr>
              <a:buNone/>
              <a:defRPr/>
            </a:pPr>
            <a:r>
              <a:rPr lang="en-US" altLang="zh-TW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* </a:t>
            </a:r>
            <a:r>
              <a:rPr lang="en-US" altLang="zh-TW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Lamination, OCR </a:t>
            </a:r>
            <a:endParaRPr lang="en-US" altLang="zh-TW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rial Unicode MS" pitchFamily="34" charset="-120"/>
              <a:cs typeface="Arial Unicode MS" pitchFamily="34" charset="-120"/>
            </a:endParaRPr>
          </a:p>
          <a:p>
            <a:pPr marL="0" indent="0" defTabSz="1040143">
              <a:spcBef>
                <a:spcPts val="684"/>
              </a:spcBef>
              <a:buNone/>
              <a:defRPr/>
            </a:pPr>
            <a:r>
              <a:rPr lang="en-US" altLang="zh-TW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* Film on Sensor Glass </a:t>
            </a:r>
          </a:p>
          <a:p>
            <a:pPr marL="0" indent="0" defTabSz="1040143">
              <a:spcBef>
                <a:spcPts val="684"/>
              </a:spcBef>
              <a:buNone/>
              <a:defRPr/>
            </a:pPr>
            <a:r>
              <a:rPr lang="en-US" altLang="zh-TW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* LCM assembly</a:t>
            </a:r>
          </a:p>
        </p:txBody>
      </p:sp>
      <p:cxnSp>
        <p:nvCxnSpPr>
          <p:cNvPr id="39" name="直接连接符 5"/>
          <p:cNvCxnSpPr/>
          <p:nvPr/>
        </p:nvCxnSpPr>
        <p:spPr>
          <a:xfrm>
            <a:off x="6521861" y="4659872"/>
            <a:ext cx="16708" cy="257130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7" descr="DSCF0015"/>
          <p:cNvPicPr>
            <a:picLocks noChangeAspect="1" noChangeArrowheads="1"/>
          </p:cNvPicPr>
          <p:nvPr/>
        </p:nvPicPr>
        <p:blipFill>
          <a:blip r:embed="rId4"/>
          <a:srcRect l="3647" t="20985" r="-398" b="2112"/>
          <a:stretch>
            <a:fillRect/>
          </a:stretch>
        </p:blipFill>
        <p:spPr bwMode="auto">
          <a:xfrm>
            <a:off x="486401" y="4156105"/>
            <a:ext cx="1358953" cy="8588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8" name="Picture 4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6642" y="4156105"/>
            <a:ext cx="1344101" cy="8588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3599" name="Picture 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97178" y="4156105"/>
            <a:ext cx="1336675" cy="8588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3600" name="Picture 4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0459" y="4156105"/>
            <a:ext cx="1345958" cy="8588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3" name="Picture 2" descr="https://cdn2.iconfinder.com/data/icons/energy-svg-icons/512/plug_power_in_basic_green-512.png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2846" y="3422273"/>
            <a:ext cx="506752" cy="47737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4" name="文字方塊 7"/>
          <p:cNvSpPr txBox="1">
            <a:spLocks noChangeArrowheads="1"/>
          </p:cNvSpPr>
          <p:nvPr/>
        </p:nvSpPr>
        <p:spPr bwMode="auto">
          <a:xfrm>
            <a:off x="2992667" y="3601589"/>
            <a:ext cx="878122" cy="335844"/>
          </a:xfrm>
          <a:prstGeom prst="rect">
            <a:avLst/>
          </a:prstGeom>
          <a:noFill/>
          <a:ln>
            <a:noFill/>
          </a:ln>
          <a:extLst/>
        </p:spPr>
        <p:txBody>
          <a:bodyPr lIns="104003" tIns="51998" rIns="104003" bIns="5199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defTabSz="1040143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500" b="1" u="sng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POWER</a:t>
            </a:r>
          </a:p>
        </p:txBody>
      </p:sp>
      <p:sp>
        <p:nvSpPr>
          <p:cNvPr id="55" name="文字方塊 15"/>
          <p:cNvSpPr txBox="1">
            <a:spLocks noChangeArrowheads="1"/>
          </p:cNvSpPr>
          <p:nvPr/>
        </p:nvSpPr>
        <p:spPr bwMode="auto">
          <a:xfrm>
            <a:off x="5188931" y="3594601"/>
            <a:ext cx="878121" cy="335844"/>
          </a:xfrm>
          <a:prstGeom prst="rect">
            <a:avLst/>
          </a:prstGeom>
          <a:noFill/>
          <a:ln>
            <a:noFill/>
          </a:ln>
          <a:extLst/>
        </p:spPr>
        <p:txBody>
          <a:bodyPr lIns="104003" tIns="51998" rIns="104003" bIns="5199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defTabSz="1040143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500" b="1" u="sng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ICP</a:t>
            </a:r>
          </a:p>
        </p:txBody>
      </p:sp>
      <p:sp>
        <p:nvSpPr>
          <p:cNvPr id="56" name="文字方塊 16"/>
          <p:cNvSpPr txBox="1">
            <a:spLocks noChangeArrowheads="1"/>
          </p:cNvSpPr>
          <p:nvPr/>
        </p:nvSpPr>
        <p:spPr bwMode="auto">
          <a:xfrm>
            <a:off x="7309046" y="3594601"/>
            <a:ext cx="878121" cy="335844"/>
          </a:xfrm>
          <a:prstGeom prst="rect">
            <a:avLst/>
          </a:prstGeom>
          <a:noFill/>
          <a:ln>
            <a:noFill/>
          </a:ln>
          <a:extLst/>
        </p:spPr>
        <p:txBody>
          <a:bodyPr lIns="104003" tIns="51998" rIns="104003" bIns="5199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defTabSz="1040143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500" b="1" u="sng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LCM</a:t>
            </a:r>
          </a:p>
        </p:txBody>
      </p:sp>
      <p:pic>
        <p:nvPicPr>
          <p:cNvPr id="57" name="Picture 16" descr="http://www.cropcircleconnector.com/images/part5-8a.jpg"/>
          <p:cNvPicPr>
            <a:picLocks noChangeAspect="1" noChangeArrowheads="1"/>
          </p:cNvPicPr>
          <p:nvPr/>
        </p:nvPicPr>
        <p:blipFill>
          <a:blip r:embed="rId9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02" y="3435358"/>
            <a:ext cx="497716" cy="47737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8" name="文字方塊 18"/>
          <p:cNvSpPr txBox="1">
            <a:spLocks noChangeArrowheads="1"/>
          </p:cNvSpPr>
          <p:nvPr/>
        </p:nvSpPr>
        <p:spPr bwMode="auto">
          <a:xfrm>
            <a:off x="776014" y="3598095"/>
            <a:ext cx="1113896" cy="335844"/>
          </a:xfrm>
          <a:prstGeom prst="rect">
            <a:avLst/>
          </a:prstGeom>
          <a:noFill/>
          <a:ln>
            <a:noFill/>
          </a:ln>
          <a:extLst/>
        </p:spPr>
        <p:txBody>
          <a:bodyPr lIns="104003" tIns="51998" rIns="104003" bIns="5199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defTabSz="1040143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500" b="1" u="sng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MAGNETIC </a:t>
            </a:r>
          </a:p>
        </p:txBody>
      </p:sp>
      <p:pic>
        <p:nvPicPr>
          <p:cNvPr id="59" name="Picture 15"/>
          <p:cNvPicPr>
            <a:picLocks noChangeAspect="1" noChangeArrowheads="1"/>
          </p:cNvPicPr>
          <p:nvPr/>
        </p:nvPicPr>
        <p:blipFill rotWithShape="1">
          <a:blip r:embed="rId10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34148" y="3427836"/>
            <a:ext cx="480379" cy="52718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0" name="文字方塊 18"/>
          <p:cNvSpPr txBox="1">
            <a:spLocks noChangeArrowheads="1"/>
          </p:cNvSpPr>
          <p:nvPr/>
        </p:nvSpPr>
        <p:spPr bwMode="auto">
          <a:xfrm>
            <a:off x="9223057" y="3594601"/>
            <a:ext cx="1113896" cy="335844"/>
          </a:xfrm>
          <a:prstGeom prst="rect">
            <a:avLst/>
          </a:prstGeom>
          <a:noFill/>
          <a:ln>
            <a:noFill/>
          </a:ln>
          <a:extLst/>
        </p:spPr>
        <p:txBody>
          <a:bodyPr lIns="104003" tIns="51998" rIns="104003" bIns="5199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defTabSz="1040143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500" b="1" u="sng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OPTICAL </a:t>
            </a:r>
          </a:p>
        </p:txBody>
      </p:sp>
      <p:pic>
        <p:nvPicPr>
          <p:cNvPr id="62" name="Picture 4" descr="http://www.infil00p.org/slides/oscon2012-viewport-slides/img/tablet_icon.png"/>
          <p:cNvPicPr>
            <a:picLocks noChangeAspect="1" noChangeArrowheads="1"/>
          </p:cNvPicPr>
          <p:nvPr/>
        </p:nvPicPr>
        <p:blipFill>
          <a:blip r:embed="rId11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8868" y="3422280"/>
            <a:ext cx="536471" cy="47736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6" name="內容版面配置區 2"/>
          <p:cNvSpPr txBox="1">
            <a:spLocks/>
          </p:cNvSpPr>
          <p:nvPr/>
        </p:nvSpPr>
        <p:spPr bwMode="auto">
          <a:xfrm>
            <a:off x="4219811" y="1282157"/>
            <a:ext cx="2630650" cy="126466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03" tIns="51998" rIns="104003" bIns="5199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1040143">
              <a:spcBef>
                <a:spcPts val="0"/>
              </a:spcBef>
              <a:buNone/>
              <a:defRPr/>
            </a:pPr>
            <a:r>
              <a:rPr lang="en-US" altLang="zh-TW" sz="13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icrosoft YaHei" pitchFamily="34" charset="-122"/>
              </a:rPr>
              <a:t>Universal Microelectronics Co., Ltd</a:t>
            </a:r>
          </a:p>
          <a:p>
            <a:pPr marL="0" indent="0" defTabSz="1040143">
              <a:spcBef>
                <a:spcPts val="0"/>
              </a:spcBef>
              <a:buNone/>
              <a:defRPr/>
            </a:pPr>
            <a:r>
              <a:rPr lang="en-US" altLang="zh-TW" sz="27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icrosoft YaHei" pitchFamily="34" charset="-122"/>
              </a:rPr>
              <a:t>UMEC</a:t>
            </a:r>
            <a:endParaRPr lang="zh-TW" altLang="en-US" sz="27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icrosoft YaHei" pitchFamily="34" charset="-122"/>
            </a:endParaRPr>
          </a:p>
        </p:txBody>
      </p:sp>
      <p:pic>
        <p:nvPicPr>
          <p:cNvPr id="23583" name="Picture 2" descr="http://photo.518.com.tw/photo/2/385/880504/130026010011113527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15" y="1609255"/>
            <a:ext cx="1386801" cy="83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9" name="肘形连接符 50"/>
          <p:cNvCxnSpPr>
            <a:cxnSpLocks noChangeShapeType="1"/>
          </p:cNvCxnSpPr>
          <p:nvPr/>
        </p:nvCxnSpPr>
        <p:spPr bwMode="auto">
          <a:xfrm rot="10800000">
            <a:off x="5374548" y="2980624"/>
            <a:ext cx="4396176" cy="477529"/>
          </a:xfrm>
          <a:prstGeom prst="bentConnector3">
            <a:avLst>
              <a:gd name="adj1" fmla="val 97"/>
            </a:avLst>
          </a:prstGeom>
          <a:noFill/>
          <a:ln w="19050" cap="rnd" cmpd="sng">
            <a:solidFill>
              <a:schemeClr val="tx2">
                <a:lumMod val="65000"/>
                <a:lumOff val="35000"/>
              </a:schemeClr>
            </a:solidFill>
            <a:prstDash val="sysDash"/>
            <a:bevel/>
            <a:headEnd type="oval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肘形连接符 3"/>
          <p:cNvCxnSpPr>
            <a:cxnSpLocks noChangeShapeType="1"/>
          </p:cNvCxnSpPr>
          <p:nvPr/>
        </p:nvCxnSpPr>
        <p:spPr bwMode="auto">
          <a:xfrm flipV="1">
            <a:off x="1288406" y="2980650"/>
            <a:ext cx="4071290" cy="451291"/>
          </a:xfrm>
          <a:prstGeom prst="bentConnector3">
            <a:avLst>
              <a:gd name="adj1" fmla="val -135"/>
            </a:avLst>
          </a:prstGeom>
          <a:noFill/>
          <a:ln w="19050">
            <a:solidFill>
              <a:schemeClr val="tx2">
                <a:lumMod val="65000"/>
                <a:lumOff val="35000"/>
              </a:schemeClr>
            </a:solidFill>
            <a:prstDash val="sysDash"/>
            <a:bevel/>
            <a:headEnd type="oval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肘形连接符 3"/>
          <p:cNvCxnSpPr>
            <a:cxnSpLocks noChangeShapeType="1"/>
          </p:cNvCxnSpPr>
          <p:nvPr/>
        </p:nvCxnSpPr>
        <p:spPr bwMode="auto">
          <a:xfrm rot="5400000" flipH="1" flipV="1">
            <a:off x="3220559" y="3226381"/>
            <a:ext cx="439046" cy="0"/>
          </a:xfrm>
          <a:prstGeom prst="bentConnector3">
            <a:avLst>
              <a:gd name="adj1" fmla="val 100762"/>
            </a:avLst>
          </a:prstGeom>
          <a:noFill/>
          <a:ln w="19050">
            <a:solidFill>
              <a:schemeClr val="tx2">
                <a:lumMod val="65000"/>
                <a:lumOff val="35000"/>
              </a:schemeClr>
            </a:solidFill>
            <a:prstDash val="sysDash"/>
            <a:bevel/>
            <a:headEnd type="oval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肘形连接符 3"/>
          <p:cNvCxnSpPr>
            <a:cxnSpLocks noChangeShapeType="1"/>
          </p:cNvCxnSpPr>
          <p:nvPr/>
        </p:nvCxnSpPr>
        <p:spPr bwMode="auto">
          <a:xfrm rot="5400000" flipH="1" flipV="1">
            <a:off x="5417696" y="3225507"/>
            <a:ext cx="437297" cy="0"/>
          </a:xfrm>
          <a:prstGeom prst="bentConnector3">
            <a:avLst>
              <a:gd name="adj1" fmla="val 100762"/>
            </a:avLst>
          </a:prstGeom>
          <a:noFill/>
          <a:ln w="19050">
            <a:solidFill>
              <a:schemeClr val="tx2">
                <a:lumMod val="65000"/>
                <a:lumOff val="35000"/>
              </a:schemeClr>
            </a:solidFill>
            <a:prstDash val="sysDash"/>
            <a:bevel/>
            <a:headEnd type="oval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肘形连接符 3"/>
          <p:cNvCxnSpPr>
            <a:cxnSpLocks noChangeShapeType="1"/>
          </p:cNvCxnSpPr>
          <p:nvPr/>
        </p:nvCxnSpPr>
        <p:spPr bwMode="auto">
          <a:xfrm rot="5400000" flipH="1" flipV="1">
            <a:off x="7501632" y="3226381"/>
            <a:ext cx="439046" cy="0"/>
          </a:xfrm>
          <a:prstGeom prst="bentConnector3">
            <a:avLst>
              <a:gd name="adj1" fmla="val 100762"/>
            </a:avLst>
          </a:prstGeom>
          <a:noFill/>
          <a:ln w="19050">
            <a:solidFill>
              <a:schemeClr val="tx2">
                <a:lumMod val="65000"/>
                <a:lumOff val="35000"/>
              </a:schemeClr>
            </a:solidFill>
            <a:prstDash val="sysDash"/>
            <a:bevel/>
            <a:headEnd type="oval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肘形连接符 3"/>
          <p:cNvCxnSpPr>
            <a:cxnSpLocks noChangeShapeType="1"/>
          </p:cNvCxnSpPr>
          <p:nvPr/>
        </p:nvCxnSpPr>
        <p:spPr bwMode="auto">
          <a:xfrm rot="5400000" flipH="1" flipV="1">
            <a:off x="5420534" y="2839810"/>
            <a:ext cx="439047" cy="0"/>
          </a:xfrm>
          <a:prstGeom prst="bentConnector3">
            <a:avLst>
              <a:gd name="adj1" fmla="val 100762"/>
            </a:avLst>
          </a:prstGeom>
          <a:noFill/>
          <a:ln w="19050">
            <a:solidFill>
              <a:schemeClr val="tx2">
                <a:lumMod val="65000"/>
                <a:lumOff val="35000"/>
              </a:schemeClr>
            </a:solidFill>
            <a:prstDash val="sysDash"/>
            <a:beve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直接连接符 9"/>
          <p:cNvCxnSpPr/>
          <p:nvPr/>
        </p:nvCxnSpPr>
        <p:spPr>
          <a:xfrm>
            <a:off x="2430153" y="5181100"/>
            <a:ext cx="1778520" cy="0"/>
          </a:xfrm>
          <a:prstGeom prst="line">
            <a:avLst/>
          </a:prstGeom>
          <a:ln w="12700" cap="rnd">
            <a:solidFill>
              <a:srgbClr val="C6C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"/>
          <p:cNvCxnSpPr/>
          <p:nvPr/>
        </p:nvCxnSpPr>
        <p:spPr>
          <a:xfrm>
            <a:off x="4594853" y="5181100"/>
            <a:ext cx="1776663" cy="0"/>
          </a:xfrm>
          <a:prstGeom prst="line">
            <a:avLst/>
          </a:prstGeom>
          <a:ln w="12700" cap="rnd">
            <a:solidFill>
              <a:srgbClr val="C6C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"/>
          <p:cNvCxnSpPr/>
          <p:nvPr/>
        </p:nvCxnSpPr>
        <p:spPr>
          <a:xfrm>
            <a:off x="8675393" y="5181100"/>
            <a:ext cx="1778520" cy="0"/>
          </a:xfrm>
          <a:prstGeom prst="line">
            <a:avLst/>
          </a:prstGeom>
          <a:ln w="12700" cap="rnd">
            <a:solidFill>
              <a:srgbClr val="C6C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"/>
          <p:cNvCxnSpPr/>
          <p:nvPr/>
        </p:nvCxnSpPr>
        <p:spPr>
          <a:xfrm>
            <a:off x="6674125" y="5181100"/>
            <a:ext cx="1739533" cy="0"/>
          </a:xfrm>
          <a:prstGeom prst="line">
            <a:avLst/>
          </a:prstGeom>
          <a:ln w="12700" cap="rnd">
            <a:solidFill>
              <a:srgbClr val="C6C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620" name="Picture 4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885178" y="4156105"/>
            <a:ext cx="1358953" cy="8588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8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845287" indent="-325105" algn="l" eaLnBrk="0" hangingPunct="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300438" indent="-260090" algn="l" eaLnBrk="0" hangingPunct="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820608" indent="-260090" algn="l" eaLnBrk="0" hangingPunct="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340791" indent="-260090" algn="l" eaLnBrk="0" hangingPunct="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860965" indent="-2600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3381138" indent="-2600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901310" indent="-2600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4421489" indent="-2600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5AD9335-F35D-454F-96E1-DE43D4B233FB}" type="slidenum">
              <a:rPr lang="en-US" altLang="zh-TW" sz="1600">
                <a:solidFill>
                  <a:srgbClr val="000000"/>
                </a:solidFill>
                <a:ea typeface="Arial Unicode MS" pitchFamily="34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zh-TW" sz="1600">
              <a:solidFill>
                <a:srgbClr val="000000"/>
              </a:solidFill>
              <a:ea typeface="Arial Unicode MS" pitchFamily="34" charset="-120"/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34419" y="1332886"/>
            <a:ext cx="9713172" cy="6129161"/>
          </a:xfrm>
        </p:spPr>
        <p:txBody>
          <a:bodyPr/>
          <a:lstStyle/>
          <a:p>
            <a:pPr marL="205902" indent="-205902" eaLnBrk="1" hangingPunct="1">
              <a:lnSpc>
                <a:spcPct val="85000"/>
              </a:lnSpc>
              <a:defRPr/>
            </a:pPr>
            <a:r>
              <a:rPr lang="en-US" altLang="zh-TW" sz="1800" b="1" dirty="0">
                <a:latin typeface="Calibri" panose="020F0502020204030204" pitchFamily="34" charset="0"/>
              </a:rPr>
              <a:t>CERTIFICATIONS</a:t>
            </a:r>
            <a:r>
              <a:rPr lang="en-US" altLang="zh-TW" sz="1800" dirty="0">
                <a:latin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85000"/>
              </a:lnSpc>
              <a:buClr>
                <a:srgbClr val="FF3300"/>
              </a:buClr>
              <a:defRPr/>
            </a:pPr>
            <a:endParaRPr lang="en-US" altLang="zh-TW" sz="1100" dirty="0">
              <a:latin typeface="Calibri" panose="020F0502020204030204" pitchFamily="34" charset="0"/>
            </a:endParaRPr>
          </a:p>
          <a:p>
            <a:pPr marL="713433" lvl="1" indent="-193259" eaLnBrk="1" hangingPunct="1">
              <a:lnSpc>
                <a:spcPct val="85000"/>
              </a:lnSpc>
              <a:buFontTx/>
              <a:buChar char="»"/>
              <a:defRPr/>
            </a:pPr>
            <a:r>
              <a:rPr lang="en-US" altLang="zh-TW" sz="1600" b="1" dirty="0">
                <a:latin typeface="Calibri" panose="020F0502020204030204" pitchFamily="34" charset="0"/>
              </a:rPr>
              <a:t>Taiwan Factory </a:t>
            </a:r>
            <a:r>
              <a:rPr lang="en-US" altLang="zh-TW" sz="1000" b="1" dirty="0">
                <a:latin typeface="Calibri" panose="020F0502020204030204" pitchFamily="34" charset="0"/>
              </a:rPr>
              <a:t>       </a:t>
            </a:r>
            <a:r>
              <a:rPr lang="en-US" altLang="zh-TW" sz="1600" b="1" dirty="0">
                <a:latin typeface="Calibri" panose="020F0502020204030204" pitchFamily="34" charset="0"/>
              </a:rPr>
              <a:t>— ISO 9001  </a:t>
            </a:r>
          </a:p>
          <a:p>
            <a:pPr lvl="1" eaLnBrk="1" hangingPunct="1">
              <a:lnSpc>
                <a:spcPct val="85000"/>
              </a:lnSpc>
              <a:buClr>
                <a:srgbClr val="FF6600"/>
              </a:buClr>
              <a:buFontTx/>
              <a:buNone/>
              <a:defRPr/>
            </a:pPr>
            <a:r>
              <a:rPr lang="en-US" altLang="zh-TW" sz="1600" b="1" dirty="0">
                <a:latin typeface="Calibri" panose="020F0502020204030204" pitchFamily="34" charset="0"/>
              </a:rPr>
              <a:t>                                      — ISO 14001  </a:t>
            </a:r>
          </a:p>
          <a:p>
            <a:pPr lvl="1" eaLnBrk="1" hangingPunct="1">
              <a:lnSpc>
                <a:spcPct val="85000"/>
              </a:lnSpc>
              <a:buClr>
                <a:srgbClr val="FF6600"/>
              </a:buClr>
              <a:buFontTx/>
              <a:buNone/>
              <a:defRPr/>
            </a:pPr>
            <a:r>
              <a:rPr lang="en-US" altLang="zh-TW" sz="1600" b="1" dirty="0">
                <a:latin typeface="Calibri" panose="020F0502020204030204" pitchFamily="34" charset="0"/>
              </a:rPr>
              <a:t>                                      — ISO/TS 16949</a:t>
            </a:r>
            <a:r>
              <a:rPr lang="zh-TW" altLang="en-US" sz="1600" b="1" dirty="0">
                <a:latin typeface="Calibri" panose="020F0502020204030204" pitchFamily="34" charset="0"/>
              </a:rPr>
              <a:t>  </a:t>
            </a:r>
            <a:r>
              <a:rPr lang="en-US" altLang="zh-TW" sz="1600" b="1" dirty="0">
                <a:latin typeface="Calibri" panose="020F0502020204030204" pitchFamily="34" charset="0"/>
              </a:rPr>
              <a:t> </a:t>
            </a:r>
          </a:p>
          <a:p>
            <a:pPr lvl="1" eaLnBrk="1" hangingPunct="1">
              <a:lnSpc>
                <a:spcPct val="85000"/>
              </a:lnSpc>
              <a:buClr>
                <a:srgbClr val="FF6600"/>
              </a:buClr>
              <a:buFontTx/>
              <a:buNone/>
              <a:defRPr/>
            </a:pPr>
            <a:r>
              <a:rPr lang="en-US" altLang="zh-TW" sz="1600" b="1" dirty="0">
                <a:latin typeface="Calibri" panose="020F0502020204030204" pitchFamily="34" charset="0"/>
              </a:rPr>
              <a:t>                                      — ISO 13485  </a:t>
            </a:r>
          </a:p>
          <a:p>
            <a:pPr lvl="1" eaLnBrk="1" hangingPunct="1">
              <a:lnSpc>
                <a:spcPct val="85000"/>
              </a:lnSpc>
              <a:buClr>
                <a:srgbClr val="FF6600"/>
              </a:buClr>
              <a:buFontTx/>
              <a:buNone/>
              <a:defRPr/>
            </a:pPr>
            <a:r>
              <a:rPr lang="en-US" altLang="zh-TW" sz="1600" b="1" dirty="0">
                <a:latin typeface="Calibri" panose="020F0502020204030204" pitchFamily="34" charset="0"/>
              </a:rPr>
              <a:t>                                      — TL   9000   </a:t>
            </a:r>
          </a:p>
          <a:p>
            <a:pPr lvl="1" eaLnBrk="1" hangingPunct="1">
              <a:lnSpc>
                <a:spcPct val="85000"/>
              </a:lnSpc>
              <a:buClr>
                <a:srgbClr val="FF6600"/>
              </a:buClr>
              <a:buFontTx/>
              <a:buNone/>
              <a:defRPr/>
            </a:pPr>
            <a:r>
              <a:rPr lang="en-US" altLang="zh-TW" sz="1600" b="1" dirty="0">
                <a:latin typeface="Calibri" panose="020F0502020204030204" pitchFamily="34" charset="0"/>
              </a:rPr>
              <a:t>                                      — UL / TUV  </a:t>
            </a:r>
          </a:p>
          <a:p>
            <a:pPr lvl="1" eaLnBrk="1" hangingPunct="1">
              <a:lnSpc>
                <a:spcPct val="85000"/>
              </a:lnSpc>
              <a:buClr>
                <a:srgbClr val="FF6600"/>
              </a:buClr>
              <a:buFontTx/>
              <a:buNone/>
              <a:defRPr/>
            </a:pPr>
            <a:r>
              <a:rPr lang="en-US" altLang="zh-TW" sz="1600" b="1" dirty="0">
                <a:latin typeface="Calibri" panose="020F0502020204030204" pitchFamily="34" charset="0"/>
              </a:rPr>
              <a:t>                                      — SONY GP  </a:t>
            </a:r>
          </a:p>
          <a:p>
            <a:pPr lvl="1" eaLnBrk="1" hangingPunct="1">
              <a:lnSpc>
                <a:spcPct val="85000"/>
              </a:lnSpc>
              <a:buClr>
                <a:srgbClr val="FF6600"/>
              </a:buClr>
              <a:buFontTx/>
              <a:buNone/>
              <a:defRPr/>
            </a:pPr>
            <a:r>
              <a:rPr lang="en-US" altLang="zh-TW" sz="1600" b="1" dirty="0">
                <a:latin typeface="Calibri" panose="020F0502020204030204" pitchFamily="34" charset="0"/>
              </a:rPr>
              <a:t>                                      — </a:t>
            </a:r>
            <a:r>
              <a:rPr lang="en-US" altLang="zh-TW" sz="1600" b="1" dirty="0" err="1">
                <a:latin typeface="Calibri" panose="020F0502020204030204" pitchFamily="34" charset="0"/>
              </a:rPr>
              <a:t>MFi</a:t>
            </a:r>
            <a:r>
              <a:rPr lang="en-US" altLang="zh-TW" sz="1600" b="1" dirty="0">
                <a:latin typeface="Calibri" panose="020F0502020204030204" pitchFamily="34" charset="0"/>
              </a:rPr>
              <a:t> Manufacturing</a:t>
            </a:r>
            <a:r>
              <a:rPr lang="zh-TW" altLang="en-US" sz="1600" b="1" dirty="0">
                <a:latin typeface="Calibri" panose="020F0502020204030204" pitchFamily="34" charset="0"/>
              </a:rPr>
              <a:t> </a:t>
            </a:r>
            <a:r>
              <a:rPr lang="en-US" altLang="zh-TW" sz="1600" b="1" dirty="0">
                <a:latin typeface="Calibri" panose="020F0502020204030204" pitchFamily="34" charset="0"/>
              </a:rPr>
              <a:t>  </a:t>
            </a:r>
          </a:p>
          <a:p>
            <a:pPr lvl="1" eaLnBrk="1" hangingPunct="1">
              <a:lnSpc>
                <a:spcPct val="85000"/>
              </a:lnSpc>
              <a:buClr>
                <a:srgbClr val="FF6600"/>
              </a:buClr>
              <a:buFontTx/>
              <a:buNone/>
              <a:defRPr/>
            </a:pPr>
            <a:endParaRPr lang="en-US" altLang="zh-TW" sz="900" b="1" dirty="0">
              <a:latin typeface="Calibri" panose="020F0502020204030204" pitchFamily="34" charset="0"/>
            </a:endParaRPr>
          </a:p>
          <a:p>
            <a:pPr marL="713433" lvl="1" indent="-193259" eaLnBrk="1" hangingPunct="1">
              <a:lnSpc>
                <a:spcPct val="85000"/>
              </a:lnSpc>
              <a:buFontTx/>
              <a:buChar char="»"/>
              <a:defRPr/>
            </a:pPr>
            <a:r>
              <a:rPr lang="en-US" altLang="zh-TW" sz="1600" b="1" dirty="0">
                <a:latin typeface="Calibri" panose="020F0502020204030204" pitchFamily="34" charset="0"/>
              </a:rPr>
              <a:t> China Factory        — ISO 9001   </a:t>
            </a:r>
          </a:p>
          <a:p>
            <a:pPr lvl="1" eaLnBrk="1" hangingPunct="1">
              <a:lnSpc>
                <a:spcPct val="85000"/>
              </a:lnSpc>
              <a:buClr>
                <a:srgbClr val="FF6600"/>
              </a:buClr>
              <a:buFontTx/>
              <a:buNone/>
              <a:defRPr/>
            </a:pPr>
            <a:r>
              <a:rPr lang="en-US" altLang="zh-TW" sz="1600" b="1" dirty="0">
                <a:latin typeface="Calibri" panose="020F0502020204030204" pitchFamily="34" charset="0"/>
              </a:rPr>
              <a:t>                                      — ISO 14001  </a:t>
            </a:r>
          </a:p>
          <a:p>
            <a:pPr lvl="1" eaLnBrk="1" hangingPunct="1">
              <a:lnSpc>
                <a:spcPct val="85000"/>
              </a:lnSpc>
              <a:buClr>
                <a:srgbClr val="FF6600"/>
              </a:buClr>
              <a:buFontTx/>
              <a:buNone/>
              <a:defRPr/>
            </a:pPr>
            <a:r>
              <a:rPr lang="en-US" altLang="zh-TW" sz="1600" b="1" dirty="0">
                <a:latin typeface="Calibri" panose="020F0502020204030204" pitchFamily="34" charset="0"/>
              </a:rPr>
              <a:t>                                      — ISO/TS 16949   </a:t>
            </a:r>
          </a:p>
          <a:p>
            <a:pPr lvl="1" eaLnBrk="1" hangingPunct="1">
              <a:lnSpc>
                <a:spcPct val="85000"/>
              </a:lnSpc>
              <a:buClr>
                <a:srgbClr val="FF6600"/>
              </a:buClr>
              <a:buFontTx/>
              <a:buNone/>
              <a:defRPr/>
            </a:pPr>
            <a:r>
              <a:rPr lang="en-US" altLang="zh-TW" sz="1600" b="1" dirty="0">
                <a:latin typeface="Calibri" panose="020F0502020204030204" pitchFamily="34" charset="0"/>
              </a:rPr>
              <a:t>                                      — UL / TUV  </a:t>
            </a:r>
          </a:p>
          <a:p>
            <a:pPr lvl="1" eaLnBrk="1" hangingPunct="1">
              <a:lnSpc>
                <a:spcPct val="85000"/>
              </a:lnSpc>
              <a:buClr>
                <a:srgbClr val="FF6600"/>
              </a:buClr>
              <a:buFontTx/>
              <a:buNone/>
              <a:defRPr/>
            </a:pPr>
            <a:r>
              <a:rPr lang="en-US" altLang="zh-TW" sz="1600" b="1" dirty="0">
                <a:latin typeface="Calibri" panose="020F0502020204030204" pitchFamily="34" charset="0"/>
              </a:rPr>
              <a:t>                                      — QC 080000</a:t>
            </a:r>
            <a:r>
              <a:rPr lang="zh-TW" altLang="en-US" sz="1600" b="1" dirty="0">
                <a:latin typeface="Calibri" panose="020F0502020204030204" pitchFamily="34" charset="0"/>
              </a:rPr>
              <a:t> </a:t>
            </a:r>
            <a:r>
              <a:rPr lang="en-US" altLang="zh-TW" sz="1600" b="1" dirty="0">
                <a:latin typeface="Calibri" panose="020F0502020204030204" pitchFamily="34" charset="0"/>
              </a:rPr>
              <a:t> </a:t>
            </a:r>
          </a:p>
          <a:p>
            <a:pPr lvl="1" eaLnBrk="1" hangingPunct="1">
              <a:lnSpc>
                <a:spcPct val="85000"/>
              </a:lnSpc>
              <a:buClr>
                <a:srgbClr val="FF6600"/>
              </a:buClr>
              <a:buFontTx/>
              <a:buNone/>
              <a:defRPr/>
            </a:pPr>
            <a:r>
              <a:rPr lang="en-US" altLang="zh-TW" sz="1600" b="1" dirty="0">
                <a:latin typeface="Calibri" panose="020F0502020204030204" pitchFamily="34" charset="0"/>
              </a:rPr>
              <a:t>                                      — SONY SPP</a:t>
            </a:r>
            <a:r>
              <a:rPr lang="zh-TW" altLang="en-US" sz="1600" b="1" dirty="0">
                <a:latin typeface="Calibri" panose="020F0502020204030204" pitchFamily="34" charset="0"/>
              </a:rPr>
              <a:t> </a:t>
            </a:r>
            <a:r>
              <a:rPr lang="en-US" altLang="zh-TW" sz="1600" b="1" dirty="0">
                <a:latin typeface="Calibri" panose="020F0502020204030204" pitchFamily="34" charset="0"/>
              </a:rPr>
              <a:t> </a:t>
            </a:r>
          </a:p>
          <a:p>
            <a:pPr lvl="1" eaLnBrk="1" hangingPunct="1">
              <a:lnSpc>
                <a:spcPct val="85000"/>
              </a:lnSpc>
              <a:buClr>
                <a:srgbClr val="FF6600"/>
              </a:buClr>
              <a:buFontTx/>
              <a:buNone/>
              <a:defRPr/>
            </a:pPr>
            <a:r>
              <a:rPr lang="en-US" altLang="zh-TW" sz="1600" b="1" dirty="0">
                <a:latin typeface="Calibri" panose="020F0502020204030204" pitchFamily="34" charset="0"/>
              </a:rPr>
              <a:t>                                      — OHSAS 18001  </a:t>
            </a:r>
          </a:p>
          <a:p>
            <a:pPr lvl="1" eaLnBrk="1" hangingPunct="1">
              <a:lnSpc>
                <a:spcPct val="85000"/>
              </a:lnSpc>
              <a:buClr>
                <a:srgbClr val="FF6600"/>
              </a:buClr>
              <a:buFontTx/>
              <a:buNone/>
              <a:defRPr/>
            </a:pPr>
            <a:r>
              <a:rPr lang="en-US" altLang="zh-TW" sz="1600" b="1" dirty="0">
                <a:latin typeface="Calibri" panose="020F0502020204030204" pitchFamily="34" charset="0"/>
              </a:rPr>
              <a:t>                                      — </a:t>
            </a:r>
            <a:r>
              <a:rPr lang="en-US" altLang="zh-TW" sz="1600" b="1" dirty="0" err="1">
                <a:latin typeface="Calibri" panose="020F0502020204030204" pitchFamily="34" charset="0"/>
              </a:rPr>
              <a:t>MFi</a:t>
            </a:r>
            <a:r>
              <a:rPr lang="en-US" altLang="zh-TW" sz="1600" b="1" dirty="0">
                <a:latin typeface="Calibri" panose="020F0502020204030204" pitchFamily="34" charset="0"/>
              </a:rPr>
              <a:t> Manufacturing  </a:t>
            </a:r>
          </a:p>
          <a:p>
            <a:pPr lvl="1" eaLnBrk="1" hangingPunct="1">
              <a:lnSpc>
                <a:spcPct val="85000"/>
              </a:lnSpc>
              <a:buClr>
                <a:srgbClr val="FF6600"/>
              </a:buClr>
              <a:buFontTx/>
              <a:buNone/>
              <a:defRPr/>
            </a:pPr>
            <a:endParaRPr lang="en-US" altLang="zh-TW" sz="900" b="1" dirty="0">
              <a:latin typeface="Calibri" panose="020F0502020204030204" pitchFamily="34" charset="0"/>
            </a:endParaRPr>
          </a:p>
          <a:p>
            <a:pPr marL="617705" lvl="1" indent="-97538" eaLnBrk="1" hangingPunct="1">
              <a:lnSpc>
                <a:spcPct val="85000"/>
              </a:lnSpc>
              <a:buFontTx/>
              <a:buChar char="»"/>
              <a:defRPr/>
            </a:pPr>
            <a:r>
              <a:rPr lang="en-US" altLang="zh-TW" sz="1600" b="1" dirty="0">
                <a:latin typeface="Calibri" panose="020F0502020204030204" pitchFamily="34" charset="0"/>
              </a:rPr>
              <a:t>  Vietnam Factory   — ISO 9001  </a:t>
            </a:r>
          </a:p>
          <a:p>
            <a:pPr lvl="1" eaLnBrk="1" hangingPunct="1">
              <a:lnSpc>
                <a:spcPct val="85000"/>
              </a:lnSpc>
              <a:buClr>
                <a:srgbClr val="FF6600"/>
              </a:buClr>
              <a:buFontTx/>
              <a:buNone/>
              <a:defRPr/>
            </a:pPr>
            <a:r>
              <a:rPr lang="en-US" altLang="zh-TW" sz="1600" b="1" dirty="0">
                <a:latin typeface="Calibri" panose="020F0502020204030204" pitchFamily="34" charset="0"/>
              </a:rPr>
              <a:t>                                      — UL / TUV  </a:t>
            </a:r>
          </a:p>
          <a:p>
            <a:pPr lvl="1" eaLnBrk="1" hangingPunct="1">
              <a:lnSpc>
                <a:spcPct val="85000"/>
              </a:lnSpc>
              <a:buClr>
                <a:srgbClr val="FF6600"/>
              </a:buClr>
              <a:buFontTx/>
              <a:buNone/>
              <a:defRPr/>
            </a:pPr>
            <a:r>
              <a:rPr lang="en-US" altLang="zh-TW" sz="1600" b="1" dirty="0">
                <a:latin typeface="Calibri" panose="020F0502020204030204" pitchFamily="34" charset="0"/>
              </a:rPr>
              <a:t>                                      — ISO 14001  </a:t>
            </a:r>
          </a:p>
          <a:p>
            <a:pPr lvl="1" eaLnBrk="1" hangingPunct="1">
              <a:lnSpc>
                <a:spcPct val="85000"/>
              </a:lnSpc>
              <a:buClr>
                <a:srgbClr val="FF0000"/>
              </a:buClr>
              <a:buFontTx/>
              <a:buNone/>
              <a:defRPr/>
            </a:pPr>
            <a:r>
              <a:rPr lang="en-US" altLang="ja-JP" sz="1600" b="1" dirty="0">
                <a:latin typeface="Calibri" panose="020F0502020204030204" pitchFamily="34" charset="0"/>
                <a:ea typeface="MS PGothic" pitchFamily="34" charset="-128"/>
              </a:rPr>
              <a:t>                                      — </a:t>
            </a:r>
            <a:r>
              <a:rPr lang="en-US" altLang="ja-JP" sz="1600" b="1" dirty="0" err="1">
                <a:latin typeface="Calibri" panose="020F0502020204030204" pitchFamily="34" charset="0"/>
                <a:ea typeface="MS PGothic" pitchFamily="34" charset="-128"/>
              </a:rPr>
              <a:t>MFi</a:t>
            </a:r>
            <a:r>
              <a:rPr lang="en-US" altLang="ja-JP" sz="1600" b="1" dirty="0">
                <a:latin typeface="Calibri" panose="020F0502020204030204" pitchFamily="34" charset="0"/>
                <a:ea typeface="MS PGothic" pitchFamily="34" charset="-128"/>
              </a:rPr>
              <a:t> Manufacturing  </a:t>
            </a:r>
            <a:endParaRPr lang="en-US" altLang="zh-TW" sz="1600" b="1" dirty="0">
              <a:latin typeface="Calibri" panose="020F0502020204030204" pitchFamily="34" charset="0"/>
              <a:ea typeface="MS PGothic" pitchFamily="34" charset="-128"/>
            </a:endParaRPr>
          </a:p>
          <a:p>
            <a:pPr marL="520177" lvl="1" indent="0" eaLnBrk="1" hangingPunct="1">
              <a:lnSpc>
                <a:spcPct val="85000"/>
              </a:lnSpc>
              <a:buClr>
                <a:srgbClr val="FF0000"/>
              </a:buClr>
              <a:buNone/>
              <a:defRPr/>
            </a:pPr>
            <a:endParaRPr lang="en-US" altLang="zh-TW" sz="16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85000"/>
              </a:lnSpc>
              <a:buClr>
                <a:srgbClr val="FF6600"/>
              </a:buClr>
              <a:buFontTx/>
              <a:buNone/>
              <a:defRPr/>
            </a:pPr>
            <a:endParaRPr lang="en-US" altLang="zh-TW" sz="16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85000"/>
              </a:lnSpc>
              <a:buClr>
                <a:srgbClr val="FF6600"/>
              </a:buClr>
              <a:buFontTx/>
              <a:buNone/>
              <a:defRPr/>
            </a:pPr>
            <a:r>
              <a:rPr lang="en-US" altLang="zh-TW" sz="16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445558" y="1595261"/>
            <a:ext cx="9089390" cy="92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34" tIns="52013" rIns="104034" bIns="52013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defTabSz="1040447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zh-TW" sz="5000">
              <a:solidFill>
                <a:srgbClr val="000000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2533" name="Line 10"/>
          <p:cNvSpPr>
            <a:spLocks noChangeShapeType="1"/>
          </p:cNvSpPr>
          <p:nvPr/>
        </p:nvSpPr>
        <p:spPr bwMode="auto">
          <a:xfrm>
            <a:off x="430706" y="1056516"/>
            <a:ext cx="9698320" cy="6997"/>
          </a:xfrm>
          <a:prstGeom prst="line">
            <a:avLst/>
          </a:prstGeom>
          <a:noFill/>
          <a:ln w="57150" cap="sq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034" tIns="52013" rIns="104034" bIns="52013" anchor="ctr"/>
          <a:lstStyle/>
          <a:p>
            <a:pPr algn="ctr" defTabSz="1040447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700">
              <a:solidFill>
                <a:srgbClr val="000000"/>
              </a:solidFill>
              <a:latin typeface="Arial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5062" name="Rectangle 12"/>
          <p:cNvSpPr>
            <a:spLocks noGrp="1" noChangeArrowheads="1"/>
          </p:cNvSpPr>
          <p:nvPr>
            <p:ph type="title"/>
          </p:nvPr>
        </p:nvSpPr>
        <p:spPr>
          <a:xfrm>
            <a:off x="1039636" y="304359"/>
            <a:ext cx="9089390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b="1" dirty="0">
                <a:latin typeface="Calibri" pitchFamily="34" charset="0"/>
              </a:rPr>
              <a:t> </a:t>
            </a:r>
            <a:r>
              <a:rPr lang="en-US" altLang="zh-TW" sz="3600" b="1" dirty="0">
                <a:solidFill>
                  <a:srgbClr val="000066"/>
                </a:solidFill>
                <a:latin typeface="Calibri" pitchFamily="34" charset="0"/>
              </a:rPr>
              <a:t>Certification </a:t>
            </a:r>
          </a:p>
        </p:txBody>
      </p:sp>
      <p:pic>
        <p:nvPicPr>
          <p:cNvPr id="22535" name="圖片 8" descr="ISO9001_TL9000_(Taiwan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866" y="1163239"/>
            <a:ext cx="2383737" cy="326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圖片 9" descr="ISO14001(2004 Taiwan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39" y="4484926"/>
            <a:ext cx="2131254" cy="27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603" y="4526903"/>
            <a:ext cx="2415298" cy="265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2253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603" y="1336381"/>
            <a:ext cx="2355890" cy="288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22539" name="Picture 9" descr="umec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6" y="409314"/>
            <a:ext cx="2094124" cy="57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1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" y="3199271"/>
            <a:ext cx="4971688" cy="377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4579" name="Line 45"/>
          <p:cNvSpPr>
            <a:spLocks noChangeShapeType="1"/>
          </p:cNvSpPr>
          <p:nvPr/>
        </p:nvSpPr>
        <p:spPr bwMode="auto">
          <a:xfrm>
            <a:off x="430706" y="1068755"/>
            <a:ext cx="9698320" cy="6997"/>
          </a:xfrm>
          <a:prstGeom prst="line">
            <a:avLst/>
          </a:prstGeom>
          <a:noFill/>
          <a:ln w="57150" cap="sq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084" tIns="52039" rIns="104084" bIns="52039" anchor="ctr"/>
          <a:lstStyle/>
          <a:p>
            <a:pPr algn="ctr" defTabSz="1040955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700">
              <a:solidFill>
                <a:srgbClr val="000000"/>
              </a:solidFill>
              <a:latin typeface="Arial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4036" name="Rectangle 91"/>
          <p:cNvSpPr>
            <a:spLocks noChangeArrowheads="1"/>
          </p:cNvSpPr>
          <p:nvPr/>
        </p:nvSpPr>
        <p:spPr bwMode="auto">
          <a:xfrm>
            <a:off x="2070100" y="425464"/>
            <a:ext cx="7923512" cy="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4" tIns="52039" rIns="104084" bIns="52039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defTabSz="1040955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b="1" dirty="0">
                <a:solidFill>
                  <a:srgbClr val="000066"/>
                </a:solidFill>
                <a:latin typeface="Calibri" pitchFamily="34" charset="0"/>
                <a:ea typeface="Arial Unicode MS" pitchFamily="34" charset="-120"/>
                <a:cs typeface="Arial Unicode MS" pitchFamily="34" charset="-120"/>
              </a:rPr>
              <a:t> 2017 Sales Revenue Update</a:t>
            </a:r>
            <a:endParaRPr lang="en-US" altLang="zh-TW" dirty="0">
              <a:solidFill>
                <a:srgbClr val="000000"/>
              </a:solidFill>
              <a:latin typeface="Calibri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24581" name="Picture 9" descr="umec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6" y="409314"/>
            <a:ext cx="2094124" cy="57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19066" y="1583024"/>
            <a:ext cx="5346700" cy="405946"/>
          </a:xfrm>
          <a:prstGeom prst="rect">
            <a:avLst/>
          </a:prstGeom>
        </p:spPr>
        <p:txBody>
          <a:bodyPr lIns="104084" tIns="52039" rIns="104084" bIns="52039">
            <a:spAutoFit/>
          </a:bodyPr>
          <a:lstStyle/>
          <a:p>
            <a:pPr marL="206002" indent="-206002" algn="ctr" defTabSz="1040955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kumimoji="1" lang="en-US" altLang="zh-TW" sz="2300" b="1" i="1" u="sng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2017 ANNUAL SALES:  US$121,821,970.</a:t>
            </a:r>
          </a:p>
        </p:txBody>
      </p:sp>
      <p:sp>
        <p:nvSpPr>
          <p:cNvPr id="13" name="矩形 12"/>
          <p:cNvSpPr/>
          <p:nvPr/>
        </p:nvSpPr>
        <p:spPr>
          <a:xfrm>
            <a:off x="428850" y="2522352"/>
            <a:ext cx="3000093" cy="340733"/>
          </a:xfrm>
          <a:prstGeom prst="rect">
            <a:avLst/>
          </a:prstGeom>
        </p:spPr>
        <p:txBody>
          <a:bodyPr lIns="104084" tIns="52039" rIns="104084" bIns="52039">
            <a:spAutoFit/>
          </a:bodyPr>
          <a:lstStyle/>
          <a:p>
            <a:pPr marL="206002" indent="-206002" defTabSz="1040955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kumimoji="1" lang="en-US" altLang="zh-TW" b="1" u="sng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●</a:t>
            </a:r>
            <a:r>
              <a:rPr kumimoji="1" lang="zh-TW" altLang="en-US" b="1" u="sng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kumimoji="1" lang="en-US" altLang="zh-TW" b="1" u="sng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By Territory</a:t>
            </a:r>
          </a:p>
        </p:txBody>
      </p:sp>
      <p:sp>
        <p:nvSpPr>
          <p:cNvPr id="14" name="矩形 13"/>
          <p:cNvSpPr/>
          <p:nvPr/>
        </p:nvSpPr>
        <p:spPr>
          <a:xfrm>
            <a:off x="5428388" y="2522352"/>
            <a:ext cx="3000093" cy="340733"/>
          </a:xfrm>
          <a:prstGeom prst="rect">
            <a:avLst/>
          </a:prstGeom>
        </p:spPr>
        <p:txBody>
          <a:bodyPr lIns="104084" tIns="52039" rIns="104084" bIns="52039">
            <a:spAutoFit/>
          </a:bodyPr>
          <a:lstStyle/>
          <a:p>
            <a:pPr marL="206002" indent="-206002" defTabSz="1040955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kumimoji="1" lang="en-US" altLang="zh-TW" b="1" u="sng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●</a:t>
            </a:r>
            <a:r>
              <a:rPr kumimoji="1" lang="zh-TW" altLang="en-US" b="1" u="sng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kumimoji="1" lang="en-US" altLang="zh-TW" b="1" u="sng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0"/>
                <a:cs typeface="Arial Unicode MS" pitchFamily="34" charset="-120"/>
              </a:rPr>
              <a:t>By Product Line</a:t>
            </a:r>
          </a:p>
        </p:txBody>
      </p:sp>
      <p:pic>
        <p:nvPicPr>
          <p:cNvPr id="2458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369" y="3173030"/>
            <a:ext cx="5409821" cy="377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04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0"/>
            <a:cs typeface="Arial Unicode MS" pitchFamily="34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0"/>
            <a:cs typeface="Arial Unicode MS" pitchFamily="34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預設簡報設計">
  <a:themeElements>
    <a:clrScheme name="2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預設簡報設計">
      <a:majorFont>
        <a:latin typeface="Arial"/>
        <a:ea typeface="微軟正黑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0"/>
            <a:cs typeface="Arial Unicode MS" pitchFamily="34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0"/>
            <a:cs typeface="Arial Unicode MS" pitchFamily="34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0"/>
            <a:cs typeface="Arial Unicode MS" pitchFamily="34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0"/>
            <a:cs typeface="Arial Unicode MS" pitchFamily="34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0"/>
            <a:cs typeface="Arial Unicode MS" pitchFamily="34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0"/>
            <a:cs typeface="Arial Unicode MS" pitchFamily="34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0"/>
            <a:cs typeface="Arial Unicode MS" pitchFamily="34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0"/>
            <a:cs typeface="Arial Unicode MS" pitchFamily="34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0"/>
            <a:cs typeface="Arial Unicode MS" pitchFamily="34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0"/>
            <a:cs typeface="Arial Unicode MS" pitchFamily="34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5940</TotalTime>
  <Words>973</Words>
  <Application>Microsoft Office PowerPoint</Application>
  <PresentationFormat>自訂</PresentationFormat>
  <Paragraphs>335</Paragraphs>
  <Slides>21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10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2" baseType="lpstr">
      <vt:lpstr>Office Theme</vt:lpstr>
      <vt:lpstr>1_預設簡報設計</vt:lpstr>
      <vt:lpstr>4_預設簡報設計</vt:lpstr>
      <vt:lpstr>5_預設簡報設計</vt:lpstr>
      <vt:lpstr>2_預設簡報設計</vt:lpstr>
      <vt:lpstr>6_預設簡報設計</vt:lpstr>
      <vt:lpstr>7_預設簡報設計</vt:lpstr>
      <vt:lpstr>1_Office Theme</vt:lpstr>
      <vt:lpstr>8_預設簡報設計</vt:lpstr>
      <vt:lpstr>2_Office Theme</vt:lpstr>
      <vt:lpstr>多媒體項目</vt:lpstr>
      <vt:lpstr>Universal Microelectronics Co., Ltd.</vt:lpstr>
      <vt:lpstr>PowerPoint 簡報</vt:lpstr>
      <vt:lpstr>PowerPoint 簡報</vt:lpstr>
      <vt:lpstr>Company  Profile</vt:lpstr>
      <vt:lpstr>PowerPoint 簡報</vt:lpstr>
      <vt:lpstr>PowerPoint 簡報</vt:lpstr>
      <vt:lpstr>PowerPoint 簡報</vt:lpstr>
      <vt:lpstr> Certification </vt:lpstr>
      <vt:lpstr>PowerPoint 簡報</vt:lpstr>
      <vt:lpstr>PowerPoint 簡報</vt:lpstr>
      <vt:lpstr>Magnetic Component Product</vt:lpstr>
      <vt:lpstr>PowerPoint 簡報</vt:lpstr>
      <vt:lpstr>PowerPoint 簡報</vt:lpstr>
      <vt:lpstr>Automotive Radar Solution</vt:lpstr>
      <vt:lpstr>PowerPoint 簡報</vt:lpstr>
      <vt:lpstr>PowerPoint 簡報</vt:lpstr>
      <vt:lpstr>PowerPoint 簡報</vt:lpstr>
      <vt:lpstr>Marketing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- 2017 UMEC Company Profile - Standard Version [相容模式]</dc:title>
  <dc:creator>paul</dc:creator>
  <cp:lastModifiedBy>TW-1000-麻中直</cp:lastModifiedBy>
  <cp:revision>36</cp:revision>
  <cp:lastPrinted>2018-11-22T10:26:56Z</cp:lastPrinted>
  <dcterms:created xsi:type="dcterms:W3CDTF">2017-10-19T14:33:38Z</dcterms:created>
  <dcterms:modified xsi:type="dcterms:W3CDTF">2018-11-22T10:27:48Z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2017-10-05T00:00:00Z</vt:filetime>
  </property>
  <property fmtid="{D5CDD505-2E9C-101B-9397-08002B2CF9AE}" pid="3" name="Creator">
    <vt:lpwstr>Microsoft PowerPoint - 2017 UMEC Company Profile - Standard Version [相容模式]</vt:lpwstr>
  </property>
  <property fmtid="{D5CDD505-2E9C-101B-9397-08002B2CF9AE}" pid="4" name="LastSaved">
    <vt:filetime>2017-10-05T00:00:00Z</vt:filetime>
  </property>
</Properties>
</file>